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7" r:id="rId6"/>
    <p:sldId id="258" r:id="rId7"/>
    <p:sldId id="315" r:id="rId8"/>
    <p:sldId id="316" r:id="rId9"/>
    <p:sldId id="294" r:id="rId10"/>
    <p:sldId id="317" r:id="rId11"/>
    <p:sldId id="319" r:id="rId12"/>
    <p:sldId id="278" r:id="rId13"/>
    <p:sldId id="318" r:id="rId14"/>
    <p:sldId id="320" r:id="rId15"/>
    <p:sldId id="335" r:id="rId16"/>
    <p:sldId id="296" r:id="rId17"/>
    <p:sldId id="297" r:id="rId18"/>
    <p:sldId id="298" r:id="rId19"/>
    <p:sldId id="321" r:id="rId20"/>
    <p:sldId id="322" r:id="rId21"/>
    <p:sldId id="300" r:id="rId22"/>
    <p:sldId id="301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3" r:id="rId33"/>
    <p:sldId id="334" r:id="rId34"/>
    <p:sldId id="336" r:id="rId35"/>
    <p:sldId id="337" r:id="rId36"/>
    <p:sldId id="274" r:id="rId3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17/03/2025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17/03/2025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D86A2-77AE-FEE2-AF15-B254E503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35E4D7E-BA16-AFF7-2CFB-EAACEFEB9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F4A80E-BD4B-F9D6-F8E7-6111B0626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A7C200D-0FE5-84A7-C292-A4E19D9F2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2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A7B4A-D4D4-5D5A-1F99-B4E8FDB62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A4E6AA3-A3D5-F310-97D0-28223C58B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095E37-78CA-2062-5C8E-7C3B1482D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F36974C-7EE6-F8FB-ED02-03549388A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21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ADD6-BF99-8F00-C8CE-6FFBA127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CA9C016-99B0-24ED-0619-20EC44A8B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EE9E88-F97D-2E69-40EC-2C5CE7F95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0D9B17-AAE5-1972-0122-F5B3799F9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5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A43C-4D74-9639-F742-83A4D44B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6259782-6761-22F5-0C3D-B0DC787AF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0423A9-2CA7-4BE3-E06F-F491EFBF6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C1C555-272B-D377-1BE3-DFD823124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07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B7C5-5CD8-A65D-3B0A-F283971B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A41011D-7CDC-2884-3E79-5EC88832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4629FD-7F0D-8A7D-0CF6-D6E349F3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8FF004-F788-D91F-3E27-04B2BB27D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99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778E-44D6-8D7B-B512-621F2569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4F4948C-9522-19C7-8953-49BB1CD19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E4FBCE-68A7-2100-42ED-D1E9D3962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85C325-7536-BCF1-E4D7-873C2D3F2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66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AD83-0AD2-C472-3DB8-2EDE8C8F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8F5115C-FE05-E6F2-CC5E-0C6C874C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A5762D-9348-4593-1473-FBAD58D48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8C1893-75E8-93C7-51BA-58DF8FA8A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881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03B59-2FF6-7797-9B29-7A3647B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F787BF5-09F2-793A-F57B-3E5397A3A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DE2836-3DEE-FEFB-0AB1-97C4FE2AE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2D8F3D-7C6F-67ED-B645-533255097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30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BD84-3251-2A8E-44AA-C88BB265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674EC4-C9BB-047E-42FD-C93509F4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EBB65A-74B2-832A-DC87-363D77CE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A659E9-A481-03BF-8524-AF9A48B03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3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CF4-9788-1338-1089-A6C3DD92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37CE667-4CE9-29F9-B3D8-BC06E7447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FAEDFA-5A39-D6C7-1E2E-A9B5D90F5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2375A-2A0F-FDBE-9F96-FA518BBE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36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2845-F98C-AFBB-25AD-7160E5D8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972B6AC-4301-6B30-23B6-134DBCDF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752771-B3A6-7B3D-CBFF-B6A4CF8D4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DD3C509-B65E-A537-069C-DC16414CE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8E30-6AA9-00A7-084F-0AE41340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74C6228-6AC2-00FF-3A97-A734EE13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1C9332-BA65-9A16-12D8-1D78B113E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32D667-F8D0-5252-5410-D253076A7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410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B0A5-6F26-1798-B12B-F84A3737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5F3A82E-6C7E-4934-D7F4-BC6025979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A9D4-18E3-16C6-D181-439572A44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51648C-C40F-FD5D-AA8E-6C1BD96F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5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CC02-CAAA-460D-1885-DD5C5B2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462EDA9-D819-D544-4D8B-E04E8E5BE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759DD9-3E8E-40A1-99D2-9F414EBB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35430E5-9A97-B0F5-C535-F17112FAE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95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BA82F-2DFA-EF90-8E15-0931F1A3E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61E4D7F-E90B-EAAF-451C-42B49EF9B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0CE52D-946E-ED7B-C7D6-59EE3EBFF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ECB21EB-AE90-4A32-3EC6-CFB0C5C2D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182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1072-B81F-CE0C-F0DD-362FD92BE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D987422-C0FF-C9C8-0CDA-100C2894E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DD67C3-0256-552F-932D-45CBC5FBF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412B4D0-27CB-0752-0267-2BEB9FD16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26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6214-1EF5-C99B-530C-70684CF9D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DB72D70-F8E7-1DE7-3686-543EAEE6D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4E78EF-1386-B62A-0E4E-8F5ADF6EC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05DE7C2-9370-25E8-E5A8-80AE46251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13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0E2A8-AA66-607E-9466-14C89701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F9B2927-6F35-E2CE-FC78-C2B7D47A4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5DA465-D4DD-DC2D-C3A5-43F31F158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F18BE4-CAD2-545C-FCBB-69A0761E5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0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E2EE-7243-0046-489F-42C56932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F8F61D3-25EF-ADA5-C107-6C8A4BC72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A82CA6-4361-6C90-8870-C4A0FC6E2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9F60262-D0C5-BD51-3F86-3C464519A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57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3F51-D37C-4DE6-6654-918C4175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127C9D4-EC44-8E45-44FF-FEFD37A58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C22B42-35BC-8274-9CCA-F220C013E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A0392EA-1F97-962A-6824-8C836377E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730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3F2FC-38BF-43AE-DAF4-2346FE1A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28260A0-8C1E-F882-34EE-DF61082AC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11F9B1-E9CB-846F-6547-46F32533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EF0FA25-526D-5EF1-4416-7448D5861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060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EDFAC-1674-71D2-9FA2-3904A9CB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D46F826-0A0B-2293-5352-D5EE1E504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5EEB06-930A-CAC4-9AE4-0D5164051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940EEB7-3243-6F77-CC20-29AB38FF6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575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0376-4D6B-C09A-C7C1-39E1DBCA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249700-E316-90C8-CE8A-1EE440F65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41CE4-620E-D937-43E8-584AC42F9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BE8A4FF-90BA-BC64-46EC-191D3ACD5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1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FB4C-FD98-F969-6396-53D569F0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A9373DB-8A0D-D19E-3044-AFA7830DA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66885A-2654-87AC-A97F-9B8218986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CE2EDE-1D17-7281-0E4E-298A1C0EA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2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964D-865E-F38E-DFE5-FDC1C9A3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DA2A450-F4F7-466E-6171-E4EBE12D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D9E524-FE88-F3E4-2F55-5729D2E1E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488FF2C-63D5-7624-CC8D-3DF7F87A0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94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85643-A33B-4A46-D7CC-2FEA639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1684EAC-8A73-C5B4-2A6A-974DD1FD7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0B0C3A-0BEB-3465-D772-D12094E2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441C150-6900-8A07-5F60-B45BCB51F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6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61B12-6729-7EAF-C4CA-1E9E01AC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B77FD4E-5F4F-AC64-BEC9-E9AB2EB4F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5C0DF1-7D11-1444-E00F-3EB3A4565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A91E1D-876E-6241-073D-87CD6C6AD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1FD5-D3D0-63A4-001B-3C1A44FC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3821EF7-22E4-6E81-A2BF-B7597F72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ABD735-AC34-D6D3-3458-8F003FE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6CD279-E70F-BC2B-66DB-DE1AE1862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4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17/03/2025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composta – Modulo 4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AFA7E-CA31-81CD-1020-D617EC9A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FC15E-F441-D9FD-F614-29221B30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61" y="-362398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07/04/2025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5C36385-9CC6-84E6-3B85-F56419FB1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810740F-568A-F0F5-19F6-A0965406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601E35B-1168-C5F0-BC30-108AD88C4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04843957-4E33-C92B-F77F-A4FC7F873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C485751-0AFC-F3F8-345D-3702C609E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EB4C45C-E99A-A2BC-E158-43068624B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640FACD-920E-ABD1-7F82-EE7F4B709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2391078-CC53-D0BF-D5A0-EE6232243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9498794-56C4-1BCA-1549-FA06FC4D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29629CE-47DF-FA77-1E6F-855FC6A22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02C6114-932C-20BF-8096-2D46D0126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03735CD-C902-8D33-B153-A1F7CB2CF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08F413D-E4A0-F8F9-5A62-79F79959A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CA6ACAF-1B70-431F-091D-EFEE7BC75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64F12F0-8226-6773-CB4D-EC09BE89E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5CD157B-3C63-E12D-501B-4B7D4DF20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8178C65-54B0-B7A2-FDDA-D0E4A2780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48FFCE2-F00B-F333-C64A-84ACE20A7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908012C-E064-5D2F-7002-4F84C40F1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946A0FA-428E-B615-570C-B08134B94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21FD353-13AC-2A8B-FA9C-3EF79A72B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8277ECA-C317-0C1F-E265-4B155A29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416F8AD-D0B1-8C19-8A40-129827DFE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864C9E9-836B-5A86-BEE5-6100D9EE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A6A0B43-E311-837A-D72D-D13289D41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3D4C828-EBD1-6ADD-F224-72CBFE758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3DEF5A2-0F97-E64B-2732-E77E725CF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AA28C4C-A8B2-B902-2737-E00D10192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097B4D9-7834-A529-4099-4D0A0055A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0C0EC76-9294-4D0A-AA69-0DA3EFC9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6252449-D98E-CFFA-D339-A4DA39105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D01B607-DCEF-C816-E13E-0A2C6060A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EA0F527-B965-CF96-CA65-67AB69929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8A542F0-64F4-F92D-5EDC-0D294B2B1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96CDD8B-AFDF-2E7D-FBC1-E643C0913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8A284FD-196A-B173-6DDC-772754E78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7FD6CFA-ADF5-2F5B-388C-E03F486F2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FE5D79B-5B60-689E-BA75-05D7EED4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F0F8B4E-1B48-372E-AB6F-DD8F26D5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FFEF4AD-87D2-D26F-E4DC-C2168A80D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6E424EA-61AE-6C3B-7C73-F478FC079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BD11899-84DC-8CD8-6EC6-5BDC1FC5E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4A30350-591D-516A-E856-041DB791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24E8BE5-4386-24A3-1371-3412B154E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564AE9D-5686-B4DA-6EF6-561EE3435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06E8E8F-7658-6ED9-F42C-AED493763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2C2FE6E-0426-8388-179A-575163791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7C8DD43-C96D-1A95-0DAC-5546C258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C1C620B-774C-3C01-4BD9-D6DAB327C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CBFDFA9-CC0D-FB85-534A-72E301D0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8307DB9-2435-E661-6BCB-23B8724D3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37DCAFC-4283-18E2-736E-5C17E9AD9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D8D9D26-E537-6E05-BD87-A5C46FAA5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A648AB8-FCBA-DD48-172F-6B3F8C291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1204666-0932-BB11-908F-08764E1FF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3FD0135-7164-2C0A-CEDD-E3186BBCA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F7B3537-CE06-2E08-C99F-E061274A5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86472E9-9B0B-9819-D76F-2C1DBBC8B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A5397C5-5AE2-C7C9-3FA9-C70938582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75E066D-E507-C6EA-40D1-7F006EF82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D41DA3E-81DD-4428-D581-F86E87F67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B830835-D925-2868-52EE-4E925998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3B0562A-823B-3C0B-AB79-1762314B1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42C9864-E106-937D-A1C2-055D121A7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53E7148-E3CB-8F13-16E0-ECD74A26E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57FB72B-7F3D-9A5C-553A-354547C99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7A7B2D-096A-432F-9BA9-17E134601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901E030-E0C1-A10C-053B-96C77E132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D82C987-6EA4-C371-9032-CAD7479B1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FA57BB9-984D-8D51-2D55-028BF8E5A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AFC72-3103-E430-43FE-44B11946D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B3EAA43-207A-8331-690E-E80D61E12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5D57EC3-E357-C0D7-5CDC-0C4A956314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EE2D9F7-D1DB-12A1-61EB-84D209656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D797479-6F2F-69C8-3A2F-D3977FC93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4DAD431-6988-B70E-B81E-A758B26764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63B40A3-B934-7D4D-F141-3ED38FD98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440D379-B164-B728-BF27-9C1663FC5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45FF772-E60D-00AE-BBEB-3D16B6E41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3116A9A-4E3A-F062-D7FA-98D6CBB1C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199B2DC-B000-B7C0-69BA-468F6662A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3D79177-99A8-9BE7-E1B0-029FA4931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03A31FA9-2ECE-61D6-6BA6-610E2E3EF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7184ED4-EB90-92DE-2B5D-1B53036D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669B04F-A817-F237-5EC3-CE5C744D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E5A5D92-1226-7E84-A0EC-11AD63194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2DD6FD-3398-46B0-A34E-842C73AC7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3C406A6-DD38-8F62-D3C8-0351DC1F0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72DD90C-7436-EE64-D544-D7F33BD2C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60D9E0A-8F15-7D6E-816D-56915E95C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23F3C8-D3DF-170E-0719-B8FF2470A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BA5C5DE-520E-1A19-3522-30204D65C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8B449C9-5F33-F252-5CB4-09C119802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F19AA45-8024-643F-F747-B0FDE3DED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946129D-6979-4DE7-FED3-CE3BA34B3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07529FB-5AF6-C711-B64F-07EC4C0FC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128CBD-3A1C-2D7F-60FE-E36D958DE8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DBE04DF-2F23-95E4-5764-A82BD7B59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F7D91AD-99AD-F86A-1B65-C00968D9C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0E98818-DBA0-C8FD-48D0-F12984CA0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A4FC6D6C-AAAF-858F-F3D4-D0A1E60E1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509AF87-215B-A930-7DDF-92E8024DC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C734645-6979-4C74-BDB7-4BC815981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C169744-3F7E-157C-459A-9C2650813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C2DF6E5-BB04-3DC7-974F-C0630BCF5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67A7093-3122-2208-7BF0-E9D0ECF42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72C92AE-EC3F-3FA2-20AD-902B3E2C8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4C8D2D5-FD01-F7D6-96E2-9574FDC9D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3FD50C5-0067-EB73-EE1B-FCFC9E2C2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06A4917-E4B9-AB53-DC98-3EFDB9AC3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06678B1-9AA2-1966-6AF3-3CD9B3100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9AAA625-6788-B86E-6619-A17CE69A3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6DC10B8-23EE-84C8-C1A3-0F6FD3216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1CC84-8187-1E5E-FA3A-5715961A5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E424FA6-28C8-5628-6FCC-F26E7D83A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9D29CAF-5EAA-9E80-8160-38A039B16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4A7BC13-DDE7-22A9-5823-92201C3CA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2223B7F-D227-71C4-2A40-E4FF5F079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A655EBF-E0E0-8E08-B876-6FE8D9603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6D37CB4-DC7F-85E6-C821-9D01C42B4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921E374-1277-C56F-E7AE-6F55D7DA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C20B9C8-FAEA-DD3A-BE0C-B41770174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D737499-F4E1-A196-128D-054C8449E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534C73D-ED8D-3FB4-5CA3-0CAA35E82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EC18F59-D871-E1B8-ED91-63610E9E8E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3118D5C-C200-2229-D116-BC0155EA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4C05C16-A7EE-4B58-F2F1-C9325071C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A9AB2EE-38F3-E570-EB95-5641B4C64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F9BBE10-994D-3E70-7498-3BEBBAA9E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05A8339-804C-71BC-9959-4EBFC7AB6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5EF5EA0-D877-CF58-4349-582E4DBAF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33AAFA9-2AB0-38F4-5506-AD5F8EDEA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1F02D3-740B-E2F8-F875-8885B55BA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4B5780A1-3FF3-1F05-E9FA-9427BB70A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F6F75DB-ECF7-A4FB-ED14-C4CF599C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FFE3765-6A90-986A-D910-F92484081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AA5253B-8EC7-27C4-738E-AB5A1C410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3E193A8-2D96-B27C-4D9B-A5A905347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B8C4DE2-EBEA-4FAE-A2BA-49DFFAF80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61DA0EF-249B-42AD-D063-39B8219C5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089B666-9C2E-BD97-3947-22FA4A15E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6BFF369-D9EC-F6B1-BA7B-EF8938A6B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E167404-3371-EC8B-4D13-B1A004E04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C55DB56-A1C1-851E-2220-2C70D57C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2CBF648-0597-86A5-7D70-784A3762F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153D1B6-7BBA-4A58-BFAD-01101FC9E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F3E824A-E3E4-D1F1-8658-520423D8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EC08DBF-EB72-1983-1431-BD6B82F11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83E5FA6-2289-5294-D7DB-28005F9BC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42555EB-F9A2-E9D0-39C8-B6CFF822D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A51182B-0A90-D2C0-CEF7-074A18123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AAD6340-AC38-3508-187E-C140E0A66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C0999C9-6E2B-7C10-C958-B88075821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4C92A39-C6C0-B88C-0487-A11D4D9A5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AE6F4FD-4E1B-B688-8EF8-D249B494A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2ECD7A8-8CB6-EE6D-73CA-633F038BC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243C1A3-F36F-677F-F499-3A3672AE4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89E4111-8847-F3AE-B0E9-42216238F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9F12548-4932-FD4A-A648-5947BF6C2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6A319D3-63A8-6C47-53E3-FF3019DB8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2503F6E-5136-926A-8E10-881F53B5B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F66CED6-239B-73E3-9D72-B9413286B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BCF74DD-2812-7E61-2802-22D063E4E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A729B74-07E3-CAFC-0449-4B0757E644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AF58124-7BB8-A67F-3A72-ED1828320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9661" y="929116"/>
            <a:ext cx="7370362" cy="5681836"/>
          </a:xfrm>
        </p:spPr>
      </p:pic>
    </p:spTree>
    <p:extLst>
      <p:ext uri="{BB962C8B-B14F-4D97-AF65-F5344CB8AC3E}">
        <p14:creationId xmlns:p14="http://schemas.microsoft.com/office/powerpoint/2010/main" val="201061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13E98-B5FA-461A-8984-A5F711656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8302B-AF6B-6B89-E3B6-D508C228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72" y="21150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07/04/2025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ACA8DA5-744D-EF5A-13A1-769C3631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65B766E-B682-4866-78A9-9F0A31EC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1A31E29-74D2-1F89-F966-27C71D971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45DDED4-436A-7173-3BA8-82C1CB679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DF3AB8C-3D15-BD33-2DA1-9E14D9F97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2D9CC70-4B07-5FDB-1AE2-4E35199CB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09EDA1D-D26E-DFB6-41CE-2BDAF233F2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1C7466E-942D-D17D-5719-7AFF354BE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6B2505F-346D-EB0B-792A-EB0C1296F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993ED16-0AE7-B158-BC29-1BDBCAE6D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C1197FE0-3D1B-C69E-352F-EB179A3B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9D25B7AA-0E27-54E9-E894-BB7E4ACC1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E3888E8-105D-7082-AB7F-B1849A875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C758019-3169-0BFC-6DCA-E368B2458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0C214D2-B1CE-6B3E-B31D-C3182C7E1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516128B-5015-6137-802C-9E3FD1E53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018D30C-02CC-3DF8-4D0F-C2DB5CFE7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BC5E31E6-B539-85A0-86C6-4EEBDB78D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015BDA6-64BA-95BD-A67B-42E0252E1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F60404C-F116-6323-27C4-15899A322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D4282CD-BED2-F1D1-4174-F9445FA8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8298B19-9972-E64E-9977-4610ECB47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958EC33-6225-3CFF-1B14-11FFD0EBA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752582B-A2FD-D6B2-E2CB-1452C8C16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FD1DA95-3DF7-2754-066F-A66CB83E6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8CDB986-4024-3044-AFE2-2CB14A24F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5C90A9E-C679-127F-4447-1A63868F4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54C0269-97A4-FAFB-6CED-1B2EA16AD1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C5030AD-7974-040B-4A44-F3B6A6F61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8C42BBC-4962-0B98-535F-7A264E6E9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EB529A9-C15A-7BD3-3569-680520BF1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8431F3A-418B-EEBB-B28B-E70DEA398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FD5090-81D4-CDF5-DE45-4FD9180A9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FA7493-6F2F-F09E-CCF3-2D75DC955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E0DAD5E-1C88-E8ED-EAAD-E1A6D5284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59D1424-E94F-3630-F2D5-1FFD56D128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FEB4D391-E16B-57C8-8ADF-CD65D8003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ABF4195-C424-9DD3-6B0E-CC67F6F1A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6EF992D-BBEB-0FA2-DF9A-915A7D727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DEF2981-E51A-075A-5505-D2A2945EE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BDACA22-34E4-1A28-8EB1-77A9E45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CDAF820-C400-A562-A5F3-D3341E832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41FB3CF4-0796-624A-36F7-1533EA618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04F5020-59BD-13FB-CDC3-74030A823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370C55B-B8AA-022D-2D08-797FDB72E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DF4061F-739D-48CE-496F-3EFB84F8F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961C85A-5163-EBC5-EE2F-62D69CAA4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62913BF-3813-C841-6BF1-A9B48B5FF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4B94DE9-1481-7C3E-1BE1-D07EC6C83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03D4101-14EA-9D47-8C5E-7E35D346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FDEAF10-FDEE-7357-E421-FDC6611EA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1C789A2-289E-0B48-8DF1-DF4410030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B9EE6A2-3135-49C2-0EDE-CE8ABF6ED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F279974-616E-480C-CA97-64653C0EB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6EF9D74-1F43-176D-B54B-AE84B1FCC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FB805CD-A22F-2B26-2925-EE151284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FB3E62A-F575-F296-9044-8313F483F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CBC159C-FD43-E8D8-B4B3-0BD3002E0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224112D-131E-5F1E-B263-24827476B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5B58E8E-3B2C-3EC3-27D0-815B7A8B9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96863A8-5C0D-738F-82BA-E3B3D77D1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A18D402-13CF-6B49-6E2F-EC0A949D9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52A8E3C-B6B8-7052-C536-01056B16F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AFE4C4E-DAA7-C27A-7FD3-FFC273BD9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03D230A-465E-66CE-7A1E-5A6D58242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4259BB5-D864-DA5C-8778-8C8BD8CD9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1E2E23-7DE4-E6D6-CE10-B20ADF105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2911844-39F2-5362-26DB-0DD4B4487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668DD69-CD88-8ED3-04EE-BE0C4ECC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DDABC6F-29DA-0707-9CDC-36880248E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DCBFF0A-9AF7-46E4-524F-2DF29AC9E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FE8805D-BE7A-33C7-B533-A6C4F7BA2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5D854FF-6756-29B1-E810-0E5586F82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CD9E9DE-376A-5012-DCF7-E9679D326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3CCCA43-9F61-0E04-C1D6-2FD2FD1FCD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2A0DEA4-BE9D-B59D-9C66-B18D58945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C30EA2C-D1E7-E408-57D1-949104659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057D739-B25E-E659-E0CB-C33A84DF2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2BE79B-ABCE-DD6D-3E0B-D748E8048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A2B14B6-4F95-BC25-49B9-E71D93F1F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4D8D84C-5D58-EFCE-4A4D-7268F0D01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DFEF2B6-5ACB-83D1-FF5E-15E5527E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471EB64-22F8-509D-C68D-77A8DC0CE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506431E-CAB7-7E94-4DB4-FC089445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976BEE7-0A7C-1BF6-82AC-0B466ABED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EAFD434-2967-6016-BC2E-DF3E3FBBD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524C41F-7B94-D910-F6F7-FBE1A681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C0F28899-74B1-96DB-3CDB-6882A29DA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96E115A-CA79-653B-6F59-44C57735B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C66D3B22-7C32-4DDE-2D24-5598993E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54E544C4-84BA-4346-9608-BC3C5F071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92E8BB4-7261-0F50-D3E7-ED2B93497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8B9C2C2-D167-D642-5715-B5084DDE0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3C96003-52FA-A46A-3A09-C4DECAF19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CEEF485-4EDC-C1C3-CFFD-064A5E1965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5E9B0EC-04E3-A15D-4CFC-070E37AC0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4A20438-FB5D-3BBE-8699-9CFD2AEA8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1416A5A-E6FB-1F8F-E90E-CD01F831E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536B7886-6A3D-0420-78F6-0456E94B7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4888F3-297A-0B1B-42A3-351064E7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2A8505-ABD1-C42F-63E8-13E1E2E70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2D1B79-933D-BB09-0791-AE25B1677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287305C-97D0-6DB2-0D0D-38123299A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420EFFBC-8723-6EEA-BA04-C38ECDD2A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3F31AD0-DC8E-C7D3-A6A2-3AACF4D29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3431469-E678-7FB5-ABA9-A321DB710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B897393-F1CD-1C0C-736A-756D49E5C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293253B-89AA-FD37-9691-2E989FB97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7BF9DEC-DB01-B4BC-8459-62386874E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2E1B0F5-038B-E35F-7A04-A96344401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493B57-BBFA-C70B-F2FF-E69A24B7B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44908C7-57CF-AD23-85CD-EFB17AB37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887885C8-648E-8148-0A22-988E0CF98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E1B7681-141B-C372-5706-F36DB552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72047C-6EC9-3266-A3A4-A80A4E756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26683AB-3664-4FA5-44CE-C38B6AEBB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0009BD3-8E47-0260-2BD2-448A6C06D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3DCA78FF-0452-78BC-5CCF-9BABFD2C8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0C0FDF1-B3B0-CBE6-6EDF-84B1A78B2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E037F23-6680-B379-A297-D85498471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1673D2A-4C7A-3FEE-B464-56A1BEA5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CDDC55F-004A-7CE7-1ABF-52053AD00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E45F0EEA-DA33-B5C6-EAAA-346ABE373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C7D3D75-D767-8DBF-60B1-99C57968D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9C96168-14C6-1F62-8A30-FB087202EF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282BEDC-D2D3-666F-56BD-63658F527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E7C67E6E-3E4B-E287-FC5D-A9A486A6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7784AA3-0AF1-A6E2-4EF6-D13EF2377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AB4B353-7A64-E824-8512-049FBBE54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00F936F-A0AA-9647-C966-B0BB991CB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41BB620-904C-F1D2-075B-A7E606261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5546097-AB5F-993B-9BEB-4BA313285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E6A1479F-B741-7C00-1557-E15F4F1D8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166164F-2368-D8C4-3AF9-20E971CD7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D08E4B2-4481-CFCE-9338-4C3EA2CDA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2E3E2D6D-E773-F356-1E6D-3AFF40EF5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3EC1435-F919-6722-5921-F0193CEE9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0F7C7F-DD22-CD46-FB18-187FE06AD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5276AA2-A5F6-C13C-F25E-799A5D6F8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5695814C-8E99-86D6-AEE7-25253B0F5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A185F26-3E4A-32D8-5CD6-2FF4620C8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5C1C5BB-2650-5502-C2FD-331BC8AD1A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B322613-4246-F0D5-0F8D-3721B9639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06441BB-1E8E-D184-144A-2C3F390B9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B8671E9-EB7C-F8A1-83E3-63E89A930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9086753-65D3-A0FB-F28B-8B238E5AB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61AE9C89-70BA-81F4-0F1B-614E87CFD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827330E-E8BE-DCC7-571C-C9E23FF8B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5AAC30EB-8151-F04D-96A6-B9584E148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212C8C7-1614-A4C9-491F-6ABA540A1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985EF8E-1BA4-0351-3BCC-7ED6B9EF7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77C2E15-F8D9-A791-5392-A6BD66887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5C4E5739-4995-89E1-74CE-7CA4D8655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DF4D0AE-2AA3-395A-062C-A9E05E7B7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EA70E37D-1AFB-2EE2-E298-10D8A7F71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C80B3E6-0801-802E-4432-9AA06C7FC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4A814C7-EB74-BC9B-C466-46DC79FA2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1ED211B-BDCB-880F-F957-84A9CB1EE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246A684-F24B-A2CE-B162-D2234BF38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78BFD69-F765-D805-08DA-C9AEE29C4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A59E170-DCD0-FF0E-64A1-48E031A75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56D8B4-D70C-5452-936F-D0A09EF4E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A6BE28A-03D5-933B-F432-7304CB278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8C8E85D-1F65-1CA3-018C-42A59CD40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887985B-ADED-2374-DBAC-AF9AA984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5" y="705525"/>
            <a:ext cx="7377987" cy="5926566"/>
          </a:xfrm>
        </p:spPr>
        <p:txBody>
          <a:bodyPr>
            <a:normAutofit/>
          </a:bodyPr>
          <a:lstStyle/>
          <a:p>
            <a:r>
              <a:rPr lang="pt-BR" sz="2400" dirty="0"/>
              <a:t>Orientações para a Entrega</a:t>
            </a:r>
          </a:p>
          <a:p>
            <a:r>
              <a:rPr lang="pt-BR" sz="2400" dirty="0"/>
              <a:t>✅ Passo 1: Descreva um esboço do que será necessário para construir o código, listando variáveis e ações.</a:t>
            </a:r>
          </a:p>
          <a:p>
            <a:r>
              <a:rPr lang="pt-BR" sz="2400" dirty="0"/>
              <a:t>✅ Passo 2: Organize a lógica em um fluxo de decisão utilizando </a:t>
            </a:r>
            <a:r>
              <a:rPr lang="pt-BR" sz="2400" dirty="0" err="1"/>
              <a:t>if</a:t>
            </a:r>
            <a:r>
              <a:rPr lang="pt-BR" sz="2400" dirty="0"/>
              <a:t>, </a:t>
            </a:r>
            <a:r>
              <a:rPr lang="pt-BR" sz="2400" dirty="0" err="1"/>
              <a:t>elif</a:t>
            </a:r>
            <a:r>
              <a:rPr lang="pt-BR" sz="2400" dirty="0"/>
              <a:t>, e </a:t>
            </a:r>
            <a:r>
              <a:rPr lang="pt-BR" sz="2400" dirty="0" err="1"/>
              <a:t>else</a:t>
            </a:r>
            <a:r>
              <a:rPr lang="pt-BR" sz="2400" dirty="0"/>
              <a:t>.</a:t>
            </a:r>
          </a:p>
          <a:p>
            <a:r>
              <a:rPr lang="pt-BR" sz="2400" dirty="0"/>
              <a:t>✅ Passo 3: Monte um pseudocódigo estruturando a sequência e as condições.</a:t>
            </a:r>
          </a:p>
          <a:p>
            <a:r>
              <a:rPr lang="pt-BR" sz="2400" dirty="0"/>
              <a:t>✅ Passo 4: Envie a entrega pelo AVA, no formato de e-mail de resposta, explicando o conceito da estrutura composta e incluindo seu pseudocódigo como exemplo.</a:t>
            </a:r>
          </a:p>
        </p:txBody>
      </p:sp>
    </p:spTree>
    <p:extLst>
      <p:ext uri="{BB962C8B-B14F-4D97-AF65-F5344CB8AC3E}">
        <p14:creationId xmlns:p14="http://schemas.microsoft.com/office/powerpoint/2010/main" val="401651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800F-7B02-82C6-1DCC-94BA18C1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DCEC8-A5D3-AC63-C7B4-2CA46F03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72" y="21150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07/04/2025</a:t>
            </a:r>
            <a:br>
              <a:rPr lang="pt-BR" b="1" dirty="0"/>
            </a:br>
            <a:r>
              <a:rPr lang="pt-BR" b="1" dirty="0"/>
              <a:t>Dica em código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C02FA8-B4EB-0F8A-EEA2-ABA257C18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AF39DF43-5F68-08E0-D599-843226123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D3816BB-E68C-6292-F14B-25EE90F3D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0A992531-2526-135A-9E8E-E64410B24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EA2C4E8-A1BC-B1A6-DE84-92B687530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DDBD0D8-BDD5-992D-6EA0-8A752C5E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A238EF1-9B17-0E74-D69C-4F8128FED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55AF191-8675-9FE1-C1E0-575ABAFE6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C19DBDD-D2CF-C6E4-ABEF-7C6AE1C82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5ADC631-B3BC-C857-A896-1627857BA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0E51527-783E-2EE6-D5DB-751AFB93A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3A90577-61BB-703F-FED5-0C4B291C5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35147A-FC9D-B4F9-83A4-4FE87C611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BD7AD2CE-CE21-947D-A861-F7B59CDE6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9D4F6A5-A3AC-FE36-BC6E-671C63B5E9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BDA44EC-0FEE-417D-B9C7-38FE9B339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DF173F7-276A-19C3-2433-D2121461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D039FF8-D974-4201-FAD4-EEBFC8991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365130C-4086-E388-5EE4-3F6B68609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6FA6153-E6B9-18E2-0386-25D6766E4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0E66BF-E495-EE9B-B720-24F725D3D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9EC813A-3D72-954E-9AF6-A7AA5444F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096DEAF-56AC-3058-3362-DFA080CE6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3E97986-0DBA-B6B7-F31B-331E816AF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9147BB7-FE5B-CF59-5FD3-3ADAA713A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22F4227-AE63-8D52-D1BE-845E786CA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E38EE74-4F9E-E9CE-343B-CFC6B4F4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7261D4D-E7FC-B294-0F1B-9DE9DA397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59A9BF5-1758-957C-D01C-CBFEEE2DF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962150D-3A26-5724-4D4E-13A772FE3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C8399EE2-EED4-2968-A080-EA22B40C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0306FF5-5BF3-9B95-801D-AD74EF60D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F4F445-1A56-40BB-9260-78C7E215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626C7F0-6106-8FBB-F0FA-301E17B45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B681A64-A8E6-E3D6-EE89-03AB1802F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F9DEDB3-9562-2A9A-C0E8-C383D127F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AB56C5F-A485-32B5-98B5-4B51F5AFF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2401C1A-3EE4-E1C2-CD8B-4EBCE29C9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9278319B-2FE6-18F4-6C98-CED15B5DC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2EAA70D-84F4-4C20-6730-E7351C8F4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C9B3D1-AAE3-5194-3AD9-3900DBBE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0194B92-4419-E76B-BF98-983F1B025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085FB77-2488-B3AA-9C12-22A39FBB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81C612F-3BF7-6E08-BBB0-7B62101C5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9720B7C-3AA4-356D-39F9-9DC269C4C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CE1BEBC-70A0-2762-0869-C9FD8CA54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B5CFDF2-A69B-E084-5261-4578D9C52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F1DCBD1C-D14E-51EB-8C5C-EA24282D8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102944-126F-524A-407E-2DD047A2D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D7EF8A9-B3AF-F3A8-6003-9A2C94788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2F5E694-EA4F-0DAE-E09B-3E9B237AC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7B7C962-695C-7115-D635-76F0EDA7A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AD2D738-8FFB-0C9C-652B-8BC0F8C00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48AC6BB-D31E-3E61-119F-32E5287BB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8D544A4-CE72-402D-F9FD-E2C43FBF2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A7E1C01-A4CE-9079-533A-28A4AE061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F4105E4-F088-BA8A-34A8-966277EA7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C9FE4C1-A5C3-0B80-00DE-997AB8602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D48DEAC-B894-D7C9-A20A-5BEFF6393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0193381-4780-65F4-536C-604686591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4CE9E74-87D6-B815-C29E-D4221A359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427491A-5A6F-DDCD-7CFC-7125BA5CD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9C74DC4-B7E7-F59D-81F5-6A8D08B24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C9A78B7-58B7-3870-2617-2CE3695C5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D4E206A-1BD8-80A8-829C-8EF0EA62E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6754DA3-3732-8047-D2DE-30CC43CF6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9AA5641-5851-F26C-D302-42E90915E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6DF1ED8-6909-851A-7CC2-B5F9A287E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898A4A0-E6D3-E057-0ADC-E18E73D7E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1B03CA3-C694-77DE-DDDF-6B49D7C85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83B0955-A9BD-47CC-E8F5-0CB635D68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7ECAFB-206C-5876-7A99-1BBADD258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F8928AD-78B9-8A80-BF1F-A60896654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D4C8551-46E0-66CB-24D2-641EEDBC4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9E65D01-B852-8944-A228-FAC12576E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01FC4E7-7E1E-78A7-4C31-3C4378FF8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A349E5-7E47-CDCF-B799-4AF9664B4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429994B-BA87-D4DD-3C01-8F5295A9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25123AB-2823-1773-4ACE-F33B09022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5C5B8A3-DAED-97A9-86B9-9257C94DF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C8EC390-43F2-BD5E-30B7-7316A5D56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EDF70A4-2F00-D3ED-F6F2-E3092B4B3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3E46615-43D7-80B6-41CC-236DF0C92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8FCD2C6-1171-8C13-7F06-B7F1E5AF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F0129AF-0E4B-B19F-644C-EAAA05E5F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BDA5EC7-F468-24C3-600F-9113890C3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87B1325D-5145-C2C5-E14F-082A346D8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D8DB7592-7862-49D8-10A0-73A639CB7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6C5A2FB-105E-E6EF-F211-3A97528DA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30CC795-EF60-2160-2F6C-7640EAC1B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B5DDD1-AABA-6F24-18A4-1BDAF7507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100BA67-E457-AFE8-6563-7B4CC311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4C57518-BF2D-7F2D-6B57-BE405976B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E9FBE55-C7F5-EAE1-0BCE-B71D470DE6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E21758E-2815-FF0F-E78D-81E6FEC89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FED0FB-39F2-B456-E7C3-7D70A3478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62BE5C68-5659-1076-FD0C-95F7AC5595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8991491-E219-35A8-F0B1-206E233A1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5EC9307-71E1-4CFA-F99F-CCFD9138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73D79A2-E687-254D-FECD-3CA7030C4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FA0C955-9FAF-B027-23D2-4BAF691881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3256264-55B4-DD8E-9DF9-2BF242CB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99B24FC-3793-0C55-3D54-1A026F0F8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7AC1471-0C1C-A07B-563E-BAF4E08C3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89D5D09-3E68-E13B-991D-FBE557F765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F42D09F-8D33-2311-E6F4-C71F67A4B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25E332A-3509-A216-D1FC-EEBB330E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36E797F-F62D-50C7-5877-6A4683040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7A9C4E4-9E22-D29A-2629-9B91DB147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DA47BC8C-EEB3-54BD-BE6A-FBA7EB8BB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457F534-2A55-D652-50B1-99A3DCA8B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63B88AA-516C-764C-E18C-10CAE2237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9EC10E1-A0BE-E73F-8435-797D46991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69D8067-E856-63BB-F5A7-21ABA5A34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22C7A5E-5DF3-08BD-0E67-C5C6D39F8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404F2AE-7E96-C722-30E4-A63E2DE9B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9DAAF3A-B74C-DF62-5D7C-BC1ACE7E7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21301ED5-4B38-9CA1-15F3-3C7472EA7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6A2953F-729D-FBB7-6AC6-DA929337F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99D1B42-19C4-4438-6E07-4001E02FD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884EC6C-13E9-57A8-31C4-77863B321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C9C53CE-B751-020C-B719-F55E4359E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72F9153-AA7D-9FB9-F0AD-867649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E2DA606-72FC-0556-2B79-188E7D3B7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75A07D1-0C73-53C2-74BE-82B9893A1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E66969E-F3F8-0A9D-89E3-96BF658D7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3084B19-01B1-7A52-4147-6CF7EF437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852E21D-0D96-C716-AD6C-D8AB18C53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58F8897-76B8-54DE-7524-AD1FB30FE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7F6E8AD-F5A5-DA53-D5FF-574BC9ADA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47FE1E3-11EE-2B96-8225-347AC2FBE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4183EB1-BD55-3A75-FF0A-EDD3176FC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F597A6C-B2E5-61B5-110D-5E170DF30F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EAEEB8-3293-4CF8-B09C-B8D1AD912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1C9A088-4E48-1039-6A3C-817A54DDE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B20BB8CB-5479-51E4-2914-FC2883A8A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6B8B4A3-FAEF-EF76-15F0-2FAB05560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1707E79-FC71-8B1E-4780-F16DD833D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DD5D5EA-C5C8-1702-3B8E-789131D5D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C86B33-34DB-564B-B18A-21F93443C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28A63F4-6A86-7721-16F7-B8F0DEC64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1B31963-3784-165D-C0BD-9590ADE9D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F8FF427-14C2-264B-59BF-BCE4D5FD0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8EF14E1-7008-DB9C-0747-793348A22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8C624ED-FB3E-F2C4-0C89-AF19CF141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C2A9411-F6CA-22D1-36F9-09751DBC9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23DAF086-BEAB-2B67-51E7-53AFFA6104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C9E539F-642B-16D1-B4FC-1A0CAFBCE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EB79DE0-538B-8C55-2BD9-21C916E99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0EA404E-D180-4CA4-5AD8-BFCAD0E9E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E6DBE58-9A02-E10F-F087-C09F2AA88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9D80625-1701-D5A8-7E9A-11ECFC23FF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4B5C328-059C-8D3E-C953-BFEE46FE7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D902B9D-2F2B-E13B-B5BC-847CBEC3F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040FF05-3CB2-A54C-FB1D-8F0CBEEC9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26A7683-D66D-0FA1-7C38-25DD80A67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02F9491-AD42-7BA7-B2CD-DF1623A23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5486136-947E-937A-0817-B9FB7CD43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18B8028-255B-453F-89DD-431896558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9835DDE-E199-11B8-3F3A-C115D0B0A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5AE4FD0-33F3-E386-01B9-753B78230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AEBC06BD-69E3-9FCF-D953-BDBA4DE7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BB53F70-2299-A7EB-483F-EFFE3D15D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437E815-1764-6A0C-D144-B7D06BEC5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CD3FA90-56F0-5E4B-6161-4EC82DCC4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9885" y="1399201"/>
            <a:ext cx="8904599" cy="5340751"/>
          </a:xfrm>
        </p:spPr>
      </p:pic>
    </p:spTree>
    <p:extLst>
      <p:ext uri="{BB962C8B-B14F-4D97-AF65-F5344CB8AC3E}">
        <p14:creationId xmlns:p14="http://schemas.microsoft.com/office/powerpoint/2010/main" val="204923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3035-BA7C-FC62-AC18-DE1AB131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4D3776C-3CC9-9F00-9A2B-BC7476DC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8AD0D-86FB-1781-AD61-25EB5809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Criação de        programas – modulo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92796-37FC-1434-E63A-E7BB85CF4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9EBA6D-0D5B-08E8-C003-C865E60E5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FC3AD-B442-96ED-DB62-49CBCA8C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479BA-3699-5A73-4D44-1C1C341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 err="1"/>
              <a:t>Video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14294C8-4B9B-5E51-2487-1358344E9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7EAD509-D4FE-DF24-82CB-95AA10333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8C7BEA5-F942-D1E8-438A-C90F64B57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4EAD6AC-3C0B-E15C-3153-1D66DA09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ED595-E093-EB99-4457-249311845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988278-CF47-F297-E43D-BF10ADD19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3292E3-B9C2-E4BF-DF10-035913915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D5192C8-E96B-E84F-B50F-BE4B8F6E4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F0F9141-CE7F-1801-A7B6-3357464DC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F61D4E-FEE9-3C5F-8A66-0A6013D3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54D134D-888F-C1E4-4E50-13D405FBF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1FB6C4D-61BF-6EC5-145E-164FEB2E7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F1BCF77-262F-0BBA-7083-977C09CF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F658DFC-4933-9582-2FF8-1560B11E2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5D1E7F6-7ABD-EDFB-740C-AC5D0458E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C7D218F-0D3C-73B5-0334-5D8B3A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16E1759-B513-CEE2-94E9-2690CFE0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B0071F4-E1DB-B8FE-4B15-2D2D5540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E536DC8-BFA5-AF20-BD37-764F65064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BA9C575-F70D-6DBC-10A6-C4D301A26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33DD21-6D00-57B2-33C2-F17CE7507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14CB3A6-7519-93E3-709E-6A0C84328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DFEB4BA-18E1-69D0-8D74-E18BB489E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74A03D6-AA89-7312-CF02-7E7E341B4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E1717E-3A9F-3C09-54FF-F33DCCA4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F6463F0-4BD2-9E21-121A-FF5F1143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58F098D-48F4-27A6-BBC0-730C5A8F2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C32D35F-C6B5-7030-9687-1EB692CB1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021A039-9381-CE3E-DFCA-53567029D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C92CE0D-181F-3B7D-C85C-5F32CFF02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DBFAEF-F64A-FA6F-3B8F-5D47C79E4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645D037-D60A-6319-6CF4-8FD908646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84899E-8DA3-A166-3A90-18D2A81B4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6F8DC117-8E33-D033-7FB2-0367B208E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B8A2B8F-BD0D-3DEF-BA40-79D2515C9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7BB164F-6D85-535E-E6D1-4DB4D8C5E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C24B197-EA2E-56BA-C601-E990CE86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C1E74FA-2524-6784-63B5-44B903B2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E4A9E2D-E550-883C-8B50-A02597571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444AB9F-8349-E7AC-5664-E616CD1B2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5A89FA-7125-C051-FA43-C64B87E1B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9411DA8-24BB-4C52-3C3E-09B7AB2DC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7AEB65-DD7D-3CDA-5007-674B4E267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AF1DAD-F59B-9655-29FA-E6A0451FF5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7CB1368-8FBE-7BC6-57B8-FE3B76C2D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102A3504-AACC-F6FD-61F9-09B6EB1CC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FD993B9-5C0C-ECE3-9D48-E606F45A1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D484F5-130A-AAAE-7030-23FEBAE62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96975BE-B17E-EBAE-8C6D-9015C8FC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16EEE1-10B8-1D11-651E-29D0B03CA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69EAF9-5EEF-8278-7D31-AB42214D0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F9E91A2-D231-0FCD-D9BC-A4B4CCC90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CBC809D-E0C5-FFF0-ECC7-5889CBB8B5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459705C-1434-CCC5-28EA-F6B941B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9EE6992-A808-3162-D321-5547E3CC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178A69B-B5C3-C2E0-E28B-5138D610F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16823A8-C0C7-3E39-021C-EC6A1883B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D54ABEB-A4ED-B151-2FEF-0E6E38D15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C747D2A-A87C-F6FD-910D-427F4CBE6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0E46864-8207-B144-C542-8B7C609E7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03C0D4F-4BCA-3B2C-F2AA-D9E561A98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849BA5C6-B084-B676-C5A3-28366E31A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1E2FFBF-862E-42B5-6233-6F814CD9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0D5EF54-39F7-41D6-F749-435385EC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682A8C0-AE55-BA87-0045-35682A30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E9EB2A0-72CC-C257-1E5B-D8DD3CA60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D734CFA-44A2-B128-5639-6C8191815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4861220-E763-8E02-2475-CCCDCB485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11603FC-D40D-9D29-FF3B-5EE557CCD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503085B-4351-99E3-CF7A-0802B652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51865EB-7224-F27F-E0D5-2A1569919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2A51778-7647-F086-F847-18D2BE5E1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6C78035-E0F8-2E2F-6DDD-AACC900EA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F283A0-1C62-BED3-BD05-0E223824A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FCF8C4-0FB9-0C4B-F6AF-08512673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8D2EDFE-D444-8B23-E5FA-7C476DF84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9CF541A-6CE3-161C-92F2-71C23D310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141439-53C8-DF3B-A8EB-3C370A703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6D3A416-4C11-C3B8-62DF-E9FEFAD0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57160B1-6849-5051-77C2-AF33E7CD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1A50C61-739D-1256-F8F5-2D4F1AF448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8D91B17-6E59-682E-D078-196372A30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4DED021-AAFD-BA2D-50FB-14759A5D3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5C7F725-ED44-AC5C-2163-81758159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A8587D1-CFF6-DF2E-33E2-0689A05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4AF76A7-557F-BAA9-DBBD-8C25989C8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31BFEBC-8112-BAE5-D080-C44E5985F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3A30C20-5F20-E7A3-5764-E3D455F7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7A17706-4CC3-D1FA-7E39-BB94BAE22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57D14DA-E9F0-0D9B-EB36-11F794B26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EA3689C-495D-3BE1-6F6D-E7F34B222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D66304F-10A9-9174-25EE-33214735A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2147A87-712E-D702-2FC2-A18D92C78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FD0B569-E50A-6143-46D2-161A0BEE0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D967C1A-ABCC-DCF3-C0E1-AC682CC0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739BF3B-DE30-7CA4-36A1-18DED1A54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5C6AF94-F24E-E4E4-E9D2-B53E41BAF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6B51DD0-9F73-B14A-654D-DBD33EB49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A89C3AA-2E2F-E069-A414-E65EB30C7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D08D9A1-FB37-396B-ECFC-46FF86F16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DEEE0A3-151D-B756-0221-E2543042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22D6D63-97ED-FC90-D6FD-041623CD1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0D7AF9F-8E02-AB22-6F7B-50C6DBB1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A20FA3E-3B7A-3349-839A-A20979FC4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B1929BF-FAC3-B09B-45A7-25853107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588EC58-A10B-E908-C416-B77C1349E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400D9C0-B117-0087-66B5-F2347347A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6265626-6ADA-E7C5-9CE4-BF3281D4E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EDB4ED7-9345-0693-D492-224E6335A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DDDA762-7462-3ED4-41E9-21280BA84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3FAD9BF-1CC4-5734-60FA-A58E9017F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14A58E2-C7E3-E30F-2347-1773A5EB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E9DBFB5-279A-A299-DF2A-7D53CCF5A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DAAD5-7326-96C2-040B-DF830A87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099CBC-C2D5-4EE0-8B83-F312B724F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A2F6477-0E1D-A351-48F9-7A34A73E5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C632FB8-4FF8-1851-113D-EC42B902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FA6340-0789-FC7C-419F-8C1C55D80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EB45256-CF54-BC0B-738D-4BE82C53F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272956-30FE-0F0F-FE10-2CA1337E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B495F2E-29F1-9429-89E1-CE694B49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C4C631F-28ED-6508-0036-A57D67923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664AAD72-CB98-A0A4-565C-DA9CF06C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4DAE9C2-A7F4-3330-B08B-68684359E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4B7EC4B-5A5A-E728-DE3E-CD0FED4E6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E7DA590-326A-D0D8-EFEB-47FE4916F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B40FF7B-5510-9649-8880-A623389C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353ED19-7677-F6D2-5076-C581E6AD5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287847F-624B-3A45-433A-D57422D65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DEA0C5C-6BEB-70A5-E10E-A15CA6ACF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0F215AB-D3C2-B74E-89E7-073B7A7D2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D54119C-6E9F-7F98-6A34-8B8F8257E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031990F-36B8-09DD-F8FD-4976939A5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A74B9E-6D7A-0619-08CB-5B0BB0D2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40BD866-6361-1DCD-FB36-C53664FA1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1F9D3AD-9DC6-4278-7804-A5E2901B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4EFC462-FB93-61FE-F1F8-8432BDF4A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503E11F1-E225-913E-3368-93E7B3B7D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1458D9C-C471-DA0E-749A-19F385E4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BCD0A02-38DF-0DA5-9647-8911D6808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71DD286-7345-A638-C6C4-9960A94D6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88C1DDE-5006-5F0E-34F9-22B9ECE3B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1E63CA8-1541-E6D0-0563-3BE4FFDB0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A223A4A-E9BE-D0F9-015C-145B34ABD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29A43AA-CF7E-A5A3-9F86-84801457E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DEA54C-483F-20E4-3D1B-446A0708D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8E6DF1-862D-8489-372A-9AF814B98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91E6D63-C47B-E84D-6751-E2C0FB724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2371B98-F184-2EF4-ACFD-20F8CD8F0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1A243A5-041E-5C2E-97DE-1DFBF759C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2F1B2F-0A57-9731-94EF-9B909EAFD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7EA26C-707C-88B7-B3C0-3068D6795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A460F6-4BF5-C35E-EBE5-7DD773B1B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E727167-5B28-8919-9279-93343E47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2E5E5851-DAA9-284C-EDB8-55266DF8E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1C4CE6B-D86C-6099-B8F5-EE7611A3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4145A7-A317-2A66-C16D-9799C0BE5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BF845BE-26EF-96CC-3F10-19BBB0EA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2605536-4212-E426-133A-89DF47D49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24243B-95CC-C307-B656-EBC1D4905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B41CF22-E4BC-43CE-F1CC-5BB18EE66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3B5EA66-900F-1739-E583-EC132BEA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92579C4-B77E-D7A5-E1B0-83D0A338F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1A60043-8C9E-7072-B680-B2AD95195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AF44E2D-F068-CA44-ECB4-580AC7A6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https://www.youtube.com/watch?v=ZAo9T78-32Q</a:t>
            </a:r>
          </a:p>
        </p:txBody>
      </p:sp>
    </p:spTree>
    <p:extLst>
      <p:ext uri="{BB962C8B-B14F-4D97-AF65-F5344CB8AC3E}">
        <p14:creationId xmlns:p14="http://schemas.microsoft.com/office/powerpoint/2010/main" val="27946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6848F-2A4D-F084-F585-C15434EF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B41FC-A170-B3E4-06C8-41AD1A4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73811D1-3267-B90F-E520-17D127E3A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07DB801-C677-8DB6-5C5F-01F8376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7FCAD6D8-5F3F-7B2E-6769-4F502FCB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B52A605-8B18-4AD8-1BD1-C7D3B8CF6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FD896A-7FFA-248C-39DE-81592770B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78351E2-6EDB-CA1A-680D-8D5A8584B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D9226-25E6-19CE-9323-A094943F54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0241D3A-7E0F-BF41-0F10-E7404230B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46561A-EF04-9CF8-1CEB-C0D532BE6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B30728D-EA9C-EEBE-3DD9-9C7B8BB6A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DBFBD9E-5BE5-7730-FE6A-A08966989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3E755D7-5909-9B9D-F114-376E2D395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608F9AC-10E1-004B-0212-A8739F91B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472FD6A-F4EC-45AC-8ACD-407C8FCDD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3DC2F63-B3E9-A82B-AFED-6A6FB6A7A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DB12E33-1341-6F8E-0E08-8D0FB1CCD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89EABEE-C0C3-AD71-E6DE-F27F770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22E332E-250A-578A-DEEF-1F3F205D66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82DDDC4-E1B6-170B-5F2E-8D2188A20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BDB3947-70DF-E563-6458-0C7CEE7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3C30247-2DBA-10BE-8637-46EFB4BC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F72456-7CB9-D8B5-F58B-519E5D353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00B6D00-5C6C-C518-5ED1-54E04A4CE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CAD8D0A-05EB-D263-0161-4FFE9C86E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C223680-0C8A-4FEA-C004-0421B9760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CEC4CA6-67E7-41BA-CAD6-C88A1397B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276008E-8A77-BF7B-E34F-03B9F0C6A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05242A9-8C7F-3FB7-E02E-26775E616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A09E21A-33B6-B959-9336-78CA8D9B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4A574C8-70C2-19EE-3B42-6B730719D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27706D9-E127-460C-7798-E03AE4702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6462A4-3A3F-2806-A957-79B71641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0192BD-02C4-6A9A-8DF0-819663320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DA7839-3342-0A7E-3E15-1FE81143A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2BDC009-326A-8F69-1061-461C8FDB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2D486C2-3E3E-1E6D-E80A-95931BF80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76FC07-88D2-6332-DBA7-622E959B4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5075D6A-D36F-A7C1-5616-AB3DFFBE3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355E94E-12FE-B583-8644-511AE33FF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3F19B5-5C2E-7918-AD2D-E4C161394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7EF0628-5FC5-B79A-CBE4-6B428E2A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B8EBABF-BE59-A50D-F3DA-D07F4AD52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ED379B2-8E36-D9CB-07E6-894099C91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D7D996C-CD79-8ABE-7461-E7612C209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C9279B-20BB-C395-B352-F6118F915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F81E949-B549-D405-A01F-345E50941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2CF1F03-010F-F502-EDFE-195F21200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602E194-36BC-71ED-5534-CF6E6B522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D2D5B79-8244-89B0-B437-86DBA5CC7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FAA81D4-5836-1D5E-A8C9-D024C6AF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6ECA4B-7B71-CD0F-3C13-D9391FB7F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CA01809-B127-507D-D4E0-DD3521358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B9081EB-69AC-2A37-7742-7273332E6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CAA1F1A-8DA6-8521-5DE8-D39BEA955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19C0696-20C3-8FD1-B3A0-861CA89EF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0D58E56-AA8C-B224-FCDA-33FD66FEF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7CB154C-3EFD-094E-F636-7EA4712A5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7E8E30D-A8E9-870D-66B5-73E4E7E70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FEE61F2-1B3F-AC15-CE42-9B3BFABBF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ACF27D7-09BC-0F88-7FB4-60A7C91A6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4D5DE4-7DCD-06CF-3039-95F661FEE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CF7DE65-57ED-32BA-F850-BF3A6FA4A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8C598AC-8E20-3C0A-B255-6B2CFF86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AEFDDAA-5306-2723-6FA7-12755219A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41F6E77-5465-DFC0-B403-83923DF9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8E400F7-63F6-5DA8-EE29-6B5FD2530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A4E81F4-6949-EE5B-955B-304661809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25FE39F-6A02-F1E7-4B9C-7D206948A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004CE1-7C8C-9E0D-C50E-C31175F98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294AE0-36EA-7FA0-69B5-4C82D3AEF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03AC2E2-E134-7BAD-DD2C-45FBFC2FB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03A31A9-8D1A-A1F8-7CD0-87B811B76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91FFEF4-52A8-88FA-452A-108D7F345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72ED9BA-6B03-6F52-73BE-09E05C94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D1AFB3C-8602-0142-A663-1D0D775C1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4BDC77-61F3-18FD-3447-E2D3EBCC1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DE18CDF-D07C-CA4F-8A27-1DB2EAC2C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9AEF797-6147-65AC-2511-17E9C059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36D6808-038E-63C0-8BC7-849C0784A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CC0D490-5C46-2B18-85BE-854DD7113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E230F3-F6BD-008B-517E-35096D4A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E5775E5-9945-B30B-08BD-41569E5AB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D3A812A-6F7E-52C8-175F-186037465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AB68AC-E692-3D3D-8FF4-FDDB53324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4EF3A04-B355-CE94-4B15-C3D2E1940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C6A191A-0F43-8E2D-0BD7-75402839D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B8FAC7-D642-A683-EBE7-A093B690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D0C0B79-DF76-0C4E-BD09-D36DF07A1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DD34A4C8-B954-87FE-77F7-36B30058E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6FA1067-034E-DF50-BFAF-8BE5D7371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0F181DB-C14B-116B-D472-E2F741A1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8009A5C-09DE-F98D-5175-3A5FF6C86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05DB246-425D-0648-EED1-250CD8AD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68E06A-43AB-E8AE-5448-24DE4B597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5D5796-9281-2963-F217-563A68A6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E708AE1-D9ED-0CF3-0B89-2F5E1FDD9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5DC2AB7-848F-07E0-624D-687F91CB5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32A6B67-6A15-178E-57E4-2BCEB7866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CAA6546-AE25-4128-D83F-D29A09CF3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16F6D57-34D5-57CD-E1DE-74B25003E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8226EA-9F9C-5D4D-FE8B-0303870B3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C303C1F-5233-FC95-9BAD-BBD89E43B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1078083-9A2A-83C4-FD14-00D676CEF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7F0E44B-0927-533F-6514-A617C0987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9D68B2-7FB8-05B1-FE11-A31DECABE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2D55943-B4DC-C993-513C-C323B2D7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0082B69-8481-07BA-6080-FF0C7F48A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148BC6-C118-AABF-59F4-11E9787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B1FF448-B636-1C0F-4E16-10778F7D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B0D9EAE-9AC3-8D35-F7F6-561C31CBE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FE68FA1-EDC6-F0C1-3F29-138DE0E1F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003A0A9-BA57-899B-82DA-28101227B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5DE753F-AD7C-5BA1-B93A-236B4A155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D958377-6A09-FDBD-FE8C-3F5C5EA52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0804E4C-2B89-0294-5159-1C06F5DE3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0A3566E-9B78-6E20-4E63-C9E336C38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F753357-1E2F-A8F3-CB09-4CE0FA296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7606C76-7C90-92E0-C03B-842BD0740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2961DB5-A554-6C95-9372-028001AD6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4960EB6-CD7E-FB4D-2CF9-40D2ED604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5869199-7C82-4219-6036-D08CF7B64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9B3F6E9-8699-120C-1D53-1AF41F662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C91785D-E27E-0046-ED1C-BC87D1946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CC014D9-431B-0008-BFCC-03B1A5824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E43679B-1BCA-8673-0788-9C869B2E9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2B0A50-EEED-B225-AB09-BCC0C6E0F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DE5C149-0B22-101C-E054-B9923F5E1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12084E-6FC6-7068-D571-40F88058F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E4DF5E-A6FC-A73E-F84B-CA3A6DE97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0E6617C-17A4-6041-A2ED-ABF11229C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98E11BC-FAB7-8B9C-A7C9-24E31281E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90CFF1-FA74-6A09-84FF-E4800A653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01377E1-5EB9-94EC-078C-0312D4FC1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EAC52F9-FE2B-27F6-7375-104E78656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66E98D5-2847-BB38-E73F-FB20DD4D2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A9F3B2-720F-4F1D-E96A-29ED0FCF1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90F45DD-52B8-C797-BBCC-7DDB59E42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CAE47C4-F7AC-ECB9-5EF7-047E7DA0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FA67E82-7ED8-0AD6-3437-C93B18E25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66A9714-2442-BD3F-1E22-52FC8FCDA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5CD21AD-9949-70ED-DE83-43C278B38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047093-14CB-3B3B-02FF-27A2E4884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1812B88-C02A-3F68-D727-51D9A2A54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7678754-7496-8D03-0DDA-279A6F264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3C962E5-9C81-D4CC-6F4C-AA6C204B7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FB6841F-6A6C-D24A-A6CC-071011F21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8FDEB7-5206-9227-9140-C49585425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DC52BAC-62FD-6C81-5948-7FB34DBD5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0DD430-0822-61AF-79FD-553BC29CE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EB7470-3A3C-6A6B-3855-A93923B0F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7B6174-4471-4694-3138-5BE9EB4A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E74AFB8-58BC-3415-06D3-636C1DED2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D065A3A-8015-B1EA-C90C-229891B55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0E2236D-5429-5D3F-7235-79F6354DA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490997-913E-7885-5B81-9B861C821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9240F13-3096-9C1A-060B-88C55FD62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4D37D31-4DB4-12D1-58FF-20E26FA77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2FCE5D-A430-45D5-C499-8339C6AA5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269B7AC-030D-FAA6-EA14-9C0413C7C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C8A8688-79EE-E3B5-AC35-80FA2600E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0B92969-D640-8E46-427F-0D6EA268C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C458695-AA95-B078-BD6B-0992564A5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41661ED-657F-38CD-09CB-D77BEDAAE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A75CB1-11F8-5549-B195-67888D5F4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F4D8EB0-922B-E56F-ED63-B6103F625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35292" y="-5987"/>
            <a:ext cx="12462584" cy="7335797"/>
          </a:xfrm>
        </p:spPr>
      </p:pic>
    </p:spTree>
    <p:extLst>
      <p:ext uri="{BB962C8B-B14F-4D97-AF65-F5344CB8AC3E}">
        <p14:creationId xmlns:p14="http://schemas.microsoft.com/office/powerpoint/2010/main" val="101522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02A0C-C88D-CA60-83F1-CBD814E5F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72E69-9493-EA77-280F-9604AC93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4829922-E23D-9C59-FE2C-AAD39D136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93386DF-C744-4EF9-876A-0861B0121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3DB0208-0200-835D-43B7-10675AE0B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DA6354D-AC7B-B8E1-8555-88160D55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F13C72F-138F-F8E4-0563-681872FE01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F36704D-3E8F-C780-C00C-65F229A42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809DB2A-08AF-5A29-FAE2-BC513E7B7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32448F4-E161-F940-3D01-5002B5A3A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3163DD3-512B-3F3F-C924-195696645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444FFCB-86BD-9C7C-EE5C-10D9750BC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6A168DD-1EA7-25A1-1A4D-E6C16EFE7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910F9A-9B92-A06F-8679-3D51180E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C904904-E128-B226-DC67-86F61AF4E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AFC49D6-357E-19A5-26D4-B47D60AE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70770A1-E8FA-09D0-297E-5C682E04C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34AA80B-DDC5-7912-EA6D-6638A0E58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386913E-5921-273A-B7ED-BC5026093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B5145EC-2BC0-D489-D7E1-A8E94816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ECF15A6-75A0-C256-BBAF-5B9A993B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B6FCD22-F253-DD7D-A3E7-845EC86C7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F1F7A54-7680-93A9-5949-DDF686121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018DA9A-40C7-D07E-44BB-975E56F4A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0A08EE7-DD04-A8D6-BD13-6B27B3B49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FD4664A-5835-FC94-CC84-7DE8925BD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A310FF8-1157-A344-4E82-3ACFFFDC9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727A30A-266A-369B-AAA1-C84634596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002974B-7448-BF2B-2353-FBC0FAF5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30E5A66-9E62-CE2D-065C-DFAB1DC4A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6EEC7D0-EF72-8CA0-CA0A-4E0F0905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5F0B8D7-548F-4A3A-B148-46112138F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EC81A2B-12DB-C8A3-2584-18801E2BA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A8A19AD-CF43-B60B-9A96-E4954F3CC8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E2ABF3C-7074-27E7-F253-E33C60FE0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4C98DF0-0C1E-0608-BBF1-9E5363784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7FBACDF-4E3E-3060-B989-8849F44D3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06885F8-77A9-6407-64F6-5D8C731D7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24A7AE8-EFE3-4D0C-3B7A-24AE8A51A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F109F41-E51E-93AE-776D-F3AFB8543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6751586-D3EC-EBE2-C230-B94913289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A5A59FB-3989-F86D-19D1-438414C5E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049FCA7-29E2-143D-C717-3B7636BD7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AEB36BA-3774-B506-7463-887D30CD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9EDE8F5-609E-A7AB-FC7C-B78DD41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485A3FC2-0AD9-EFA2-5E8C-08A33F20E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BCC619E-A2F1-31D9-21B8-E3971CCFE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14C78A2-063E-1F82-5723-9B2F032C3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5D94156-7464-486D-BA08-2B0E03E2F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4D2C69A-34D7-1942-990E-7494BEC27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2CC7BED-8B53-19F2-1C3C-67E36703B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6AB4F6E-A78B-540B-16D5-9651AFFC6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0F8C5AD-0609-6FF6-999D-D0CC8096C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74BB2D2-3B0E-A3CD-2603-317E8100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7FF19D7-1479-1C25-DCD3-EC4EB6B58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9170DE7-D09F-3F25-84AA-8D13911A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82CD2B4-8FD3-6EBC-B04F-F40B46D87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933CC85-8242-CE6F-2F28-213CF9173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F4C0498-2118-7EE4-56ED-66B276CA9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DF9D8BD-E80D-F43F-4153-98E487C90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D6A7AD8-CEB4-8B73-5E27-083FA5386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4FEB33B-E0B5-FEAC-C22D-DD5089EC9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EFF5097-8284-A780-C9DE-589A8CB57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6B8E8C-1B04-41A2-E6B2-BB128B77C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1912C8F-C447-4B2C-2EEE-BDDF4D6C6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6E2A50-2459-3E8A-BC90-9F5744243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D6B351E-41A3-FF6D-8911-B9D4FD01F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4CC46B3-F522-1FFE-6096-6D9CB8A9C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9571FEC-42BD-8C99-CBCE-491F5490C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AB2DD1E-F89B-10DA-BE3A-CA3B3FFD7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0908C40-2EEB-A68D-B92E-D279623DF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E20708E-4F39-282A-3045-F09073C36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60266F6-6F89-4313-DF4F-74473D42B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0F159A7-2806-368A-22C0-B65C494CA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FA61E33-77BB-E467-305F-C6160D4F0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596B4E1-B04A-B9F4-6E87-387C719DE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0A19497-004F-500A-462A-1F171D97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5685D04-3DDC-BC0F-805B-D45145ABF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B5EC8CE-14BF-2770-B943-EEA093F3DB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4D21AB9-FD6D-DCCC-FFD5-D21C71F57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9385406-61A2-6079-829F-A5352C849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A07D093-18FF-27E5-5F2B-050CDDCB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EA299321-379D-2C61-B13E-D8F422F23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37ADCA7-19DD-FD79-3138-E796024B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C56CF57D-E0D7-1FC6-D553-4B185749A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EFDDD4C-FED6-CB76-4F3E-097E08F5D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FA4D6BC1-1047-6110-7414-2C3FFE35F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97F38C1-7E22-092A-9F49-E62981B9B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782D967-6C44-CECC-08FA-A84CB34E5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4056080-4C13-18E3-D206-4F34BED89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915F4AE-3F2F-D2C4-6F47-66D97ED9E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596A14D-AF97-4F46-3359-149A9B7C6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1CBEF40-4BBD-90CE-1BCB-243AD8402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04C22A9-5AAD-56E9-3AAB-1D9EF7643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8ADAF39-EFBE-6BE0-BFFA-FDD0862E2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EF66ECA-9D2B-3023-7AC8-A6850B7C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663332A-2A76-7547-F98E-1F99531B3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6F39014-9928-FF69-6069-6AD4F3885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C133F71-54FD-BD9D-1C84-76EE8B09C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297A4AE-330F-89E3-CEE6-893EB2B3E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013467A-2501-8893-03B0-4CD79E8CD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582B644-ED2B-45FC-B245-846975C99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F81974-4CB2-C67E-790A-B9270F732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98DCFD7-7435-3C62-0F57-83740F9A4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799CD43-64BE-87EC-DCBF-447D0B05E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BAEA73E-1C76-DD23-42D2-269D8AF42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E777EEE-936A-4951-EF95-60BABC4B0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FC5968C-525E-F571-AAAE-F1F797273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D0F7A46-910E-CA83-519F-25F85D73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1AC2A5A-24AA-A1B2-FC57-14549D9C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BFA710F-F0D8-0AAE-36C9-8662A7911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EF50767-2CE1-488F-C903-404D56C65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555A74-5CA0-3E9B-3A2A-592A99283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B30E592-B13A-9CE7-E3B6-757BBF2E2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4E4A3BA-E98F-D95C-A35E-B509F5D23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7BEDA37-4BFB-BAFA-05B8-5CBB841D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FDDB7F2-7CB3-B017-CB5A-4F07E888C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A1732F7-81E3-13E9-846C-9DEFF6F60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0B4FB1D-2078-6310-03B5-EF1F4C014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1E2BF63-15DB-0CBC-52A8-178E1A54C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DA4AE0B-E37F-1001-8CE8-00148349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CDCF256-F682-CBF6-5928-AA1018659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2C46C4F-9565-DE1B-520D-7507A2E4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51E6594-B7F0-0232-7AD5-70E3A7232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D918B0A-E4BB-D107-86FA-BA36B54C04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1AC4BB8-D38F-B534-B6E9-4DE2DA414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0A20A41-0641-1CC3-5CDC-23A3CF0E8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4DD8ED4E-4DAD-86B7-0252-0EE60D165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FFAA6D9-7B3A-6BBE-67BD-15205B890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B6AE0D04-8B1A-00E4-E671-73AEE71BE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420E53E-220C-7497-F798-76601D380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82E210-2C2D-1637-1636-A7101A326F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90EA54F-1E54-DDB2-1E3C-698BE9B46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72A220A-9A2F-5E2D-5894-4581BC4DA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345AE82-2478-89E4-6467-A0E36CD8E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C5CACA2-D7FC-6B55-1C64-0F8B863E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8250154-FF75-D99A-EBD6-AF93B4DD1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464D109-4D3F-28D7-AAD7-7DAAC6A3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FBB1318-985F-C29B-1A56-019C522B8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293CB210-6E90-0E32-4688-643A93FF8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6A838C00-ACCE-A9AB-F9DA-F8371DE7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9C22315-1438-1E77-7C5A-AA23E4DA5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BEA41BE-6D2B-8330-C63B-0041B0675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C2CF639-21E6-F40B-2DDB-14516E36E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8C4237C-32B6-12FA-1798-3D75B162D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78BCD12-F80C-A23C-06BE-A0B216C83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482B4A9-8253-2A9A-5C0A-5D8BE24D7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63C2563-18EA-24C1-4752-DDEFC5FB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1836470-7180-4E46-AE87-E1BEAE99A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77EED8D-B635-509D-8AD4-8F21E842C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58A9F2D-77AF-8A5F-B4AF-0ACD3C3DA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A93992-D4C6-3AFA-17B2-704329069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12D6136-C708-B644-2A43-72C8FC5E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5528B5C-9448-F4F5-635B-C4CABCE91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9D3FB35-3D51-6CA3-9E61-643DB543FC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27259F8-F455-9062-CCFD-8563D219E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EB2AA05-683B-AD9B-F5BC-5B71EA8D4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F98843D-AE84-410E-7B24-2988FCE3A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93ABA41-A146-F281-F57E-E05EC0DDB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7FB638D-7736-F571-FBEC-0E11911C9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351C28B-54D4-E5C4-F298-05EA61D543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433E4D8-4C99-9D80-8139-13B0B2338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1FBA3E70-04A1-FCC5-F038-D022AFBB0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4075D24-8EAC-741A-A695-2AB25ACBE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2F4ED73-F109-2872-40D5-6BC7C8781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98D9730-7E39-5ECE-9E52-BCCBE0A89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74327C7-04EE-9464-262D-654321AFF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0B77C6-D6DB-872C-5D90-377E4AB42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4709"/>
            <a:ext cx="12192000" cy="74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7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837E1-1E44-CD5B-4C63-553FE047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65771-B564-1A78-37DD-5F29E689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F51BE48A-A552-7D74-02F8-1CE924910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C48348E-CA2D-25B9-55D1-CBA5A574A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6A97F7E-4F61-D90D-DAB6-9505D5E3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AEEE717-276D-FB3A-82A9-C09954DE2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1EF0BD53-9DB8-37C0-E583-78AD04BB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34381E6-ED5C-D073-A43F-2505DB31D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ED0535E-CB8E-8BC9-2190-2319C67D6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4F87D53-E4DF-0E32-F36A-875CF5EDE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300602F-18BE-C290-EE9C-43AFCB9C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7113CC9-10DE-F010-FB02-EF86572DE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B847F34-0883-BC66-99E4-100C9F5D7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B7526E-FEEC-FA93-88E5-D00C6D513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4B36008-4E4E-F3D7-6920-58C0CE367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8BF5FBC-9EA9-1BAF-1775-49F765E5E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D1348E2-6C54-FA6B-65F7-9D4ED4D93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93788B8-6145-E54D-9B6F-2FA0F6C62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8F06089-5FA7-84B5-DEE5-5CDF4AEE6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A78DC04-2B61-6EB7-0357-6021BD5C6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27DCE4FF-3A5F-6ADC-78A8-4381DA01D0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0ACAC64-B082-CFCC-9A88-54C2E6059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21F34D7-3259-10EB-A5E8-2239F3D05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202BFD-394C-73FE-823B-C59624AE0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A897B9C-5872-0A36-5EB3-489E28134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86D3013-932B-57A5-B440-BEDAAEA5F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B72AC8F-70C8-9B27-D52F-ACB591665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99CD15B-E482-4FED-377D-A944B00BD7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972CE5C-F662-8259-3963-7715C25C3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3A27D76-2DF3-DCCF-E3FD-08500C5F9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BC8CA61-FE86-5BBE-4CCA-3169069F6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142DEAD-DE54-D6AB-6EE8-24F0BB3EC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AEE0FE1-3582-FB1A-4BC4-8101D50585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3FD724B-F034-08CC-F214-78E6BBF84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6E83EEA-8F00-9D02-E259-B74D74A5D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8B86D5-6C12-8191-9555-3F33B0C82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15B0FAC-3BB3-6028-83B0-67F7820E6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31AFC1E-8CD8-28AA-81FA-4F487B3B2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F454D9-D62B-4044-5317-1ACB9BD0F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A67EA99-F617-D48C-A91C-E9EFBB816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AC4396E-96B6-F64B-0F42-960410A5A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A0C4F56-021D-45F2-3D03-02ECCAE7C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1F0FA5D-D5C9-B6A8-5EE4-E85209525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9376EFC-EE1D-99CC-D17A-0A37DBA1A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A31ACCAA-C6D4-8C7D-6C4D-6ED8F5B44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B1CE8FF-59F0-2407-B146-E4CBAA9C2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897E049-1276-E5EE-554C-F97558C76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B17333F-3E9E-B063-B8CF-C67DD485B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266BD29-32C5-AF55-DB53-AD8F68F97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9DBF329-7192-24D5-20B3-493336C17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FED69E9-1FF6-7835-1B57-7A51E1720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1FF79DB-A274-15BB-D54E-1B3C67508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66727F-8458-74C8-ACC2-38087E050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A0B1DF2-7BED-9092-2D10-0599F4EF6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D30356E-419E-39E9-3816-EDE5D12E1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5A6036B-5F4F-B13E-67E6-4177D54EC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FE96E4C-25FD-A78C-B6E5-9691332AB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EA0D263-A808-C277-B556-E0DA40A05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5053033-BCF7-1E3C-344F-859D24115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9682E61-D22C-3908-C941-3B0291B04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BB9D354-F5E9-B116-9099-67CC031FF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6669734-1D8E-37B8-FFE7-4AE2428F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3DBC65CF-C05A-FC5F-1350-C7EFB150E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F306FCB-19D3-89EC-177D-83409038A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E3D52A6-9D01-22F6-E53B-7061ADB7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A278557-9FF6-43AC-F354-6D499C77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5324DC7-E8C8-365B-DE2D-427C2EA9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DEE8DF5-E25B-9154-ADAA-1EDD10390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2694583-51AF-B160-7301-4291E2C09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5DC1366-E68A-257B-2FF0-87338A728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147FC91-624D-3887-F9CA-CCC73DB0A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C1A4642-2B7E-AF6E-AFE0-9DA6DDC32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F411475-D382-DDC3-B0B2-E93DD880A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050AF79-52F9-BDB2-13F2-E041DA595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6BFE905-D35B-8A42-CBE6-4858D47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2FE1DA0-651A-2914-055D-E4E38EA54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1680150-9F7A-5985-3794-98AB6CA2F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F73BC05-2C10-E2C7-0E65-377F39F0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B4313F6-D592-90DF-82A3-8E06E034B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1911706-E8CF-CEB2-3D4F-AE60A1BE8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D4A5F15-0A1C-963A-F9B7-128079241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ABC16AC-4E5B-887A-A64F-1853E468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E9CE9EE-C21F-F31B-13FC-E4482A268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FBA5FB-8713-05CC-3B60-401339A04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1131330-3A43-3E4E-6A9F-C57ACDF86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D95B76-D677-B7BA-6467-F51982F0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7B8A1C-5013-C668-DA12-8F31DCCE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DD66734-C9AA-D2BC-6C3F-1050A14B0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09A32E4E-2899-320E-1C43-9B640A69C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1162E43-AD90-65C2-6BAA-4899AC917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C91623E4-B499-4430-9FD9-D8724DF7C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C3304B0-E69F-AC53-6F00-3E56D0205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027C5E2-F37A-C67F-3950-4546B61E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496B0A4-5CD7-F025-1EF3-B84DA1659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12B30FF-9132-2B2D-F181-795C3C6B2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88A3032-BBDC-DA02-E588-9636103FF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9F58D06-FFFB-8529-392F-96714B36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5C4E333-922B-8A47-1782-4192C4586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2647E1D-BF80-D4B1-6E63-2B5BFF81D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C975F4B-37FE-8BB2-4AB1-107157843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691FDF-05F2-5641-45BF-744E57A02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1F5A2E-B68C-3638-FE60-34975F93E6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E5DD1A7E-C904-E23A-7B1D-14BE84F78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3A6B19E-57A7-A394-0555-49D9020C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A0559C0-1F57-EBF3-107F-38AADD906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6830CF3-0D05-DBB0-B021-BBD663DA9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72372D2-543D-7FE4-EF44-478FACD3D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1E33C66-B372-77F2-8525-887F7B5C9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843976B-E4D9-5375-A280-FD114A1B4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D0D8356-3D03-63D5-E8D8-3DCAF80DB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1120899-9B43-5CAE-7199-E872C08C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E27265A-7EB3-E809-0454-6481266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216F07-3943-C5BD-8039-7CB15EAAA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C1342D4-A1D9-60A9-A679-19451A657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70D7C03-41ED-7AE0-6D86-B9714762B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BCAA6C2-E84F-32D4-7F79-96F2AC533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52E121A-809E-C158-7BCE-319C89F31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0CEA857-D810-72CD-7269-23B0CE9C03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959E38CF-A90F-A422-7560-ECC919D56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421A8F5-D596-492F-3423-E66B647B7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C1B25E0-6030-292F-6D7D-5E5321189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E08FBFC-541F-0331-5E83-50AECB89A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BC8855A-7513-D156-D299-95815F8B1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17C78395-6C24-D082-CE36-8F0653655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1D53BF7-4B70-BE36-D743-72886E3E6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139F248-E2C0-B5DF-1389-B5AB540D1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4E87AC8-1A36-1F6E-4F87-E64F45B39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43A671B-26A9-9468-7996-5538E4C19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2C859F9-C26D-9AC8-9FAB-1217D65CE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EA60831-FDE9-4540-E4C4-AF4000F30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1782C00-D8BC-A3F0-8597-D94A880C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140876A-E0FA-E82F-80DD-91EEDF543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6428411-0BB2-FD96-C58D-C43797F5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60ADC08-EB5A-BF36-D3FC-A36A60BE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D3F96B-4801-8D7A-B56A-7E2902C63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3B9C680-D6A1-ACD0-FA09-A157C1B25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49065B9-7D89-45E2-972D-BBBA5BCBD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72E0812-0498-244B-F935-13CA4D755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B5474A1-201B-E029-914A-FB0A1E3D2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0FE65D52-2C45-8B17-3402-165252A73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8ACE784-E609-1BCB-5621-7407A098B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BB7FDBA-8F15-1B0A-E8EF-5CFB70793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F7DA9B-02B5-E65B-9C82-0C01AAC5F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F2210F7-879D-4F38-7957-9AE48C330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90D3F03-2609-083B-BB83-A95AF6997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308C01D7-6944-99EA-C418-27A912260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34AC3EBB-0ED2-45CA-EF4E-00923223A8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F559436-3047-E457-88EB-D29952780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FED3D74-110C-F2A4-01B0-76674477F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50CE9EC-5449-010A-AE2D-D9C1F0882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8E10858-EBDC-2C19-A955-8A9541030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5B19586-AF3D-3EE8-E917-E65267EDA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CE7658F-A592-4D3B-1E40-4326ADD33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6E33C02-4AA2-CE14-30C1-5CEDCF254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826377D8-1AE5-200A-4B4A-244D823A9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49F3691-7024-9295-FAC3-A45DC32BE6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AC25165-523D-F757-E3E2-1FFA1F4B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28EC308-2B40-E250-1177-5B67B02A4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BA2C6BE1-5BE2-4BB2-FAA4-67316A148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E1B7A89-813B-2588-276D-09B9D4302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F726E41-DD2D-6ACF-5EFD-A65466C93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11538797-9778-B5EF-A4B8-038CE53EC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F3891F3-073A-95A9-60C1-DC9E44AA7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9CDC330-B928-2B10-4D60-B95F3CCC7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2A0BB32-3FC0-0907-5948-23AB24F6C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3386970-A2E1-9356-1C85-1354195E7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F867E47-84F6-D200-97CD-CBBB2294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28078" y="-5583"/>
            <a:ext cx="12216419" cy="6851874"/>
          </a:xfrm>
        </p:spPr>
      </p:pic>
    </p:spTree>
    <p:extLst>
      <p:ext uri="{BB962C8B-B14F-4D97-AF65-F5344CB8AC3E}">
        <p14:creationId xmlns:p14="http://schemas.microsoft.com/office/powerpoint/2010/main" val="201671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A09B2-F44F-6352-E463-401FD998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43C42-D847-B553-1F43-3E59E091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7393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dirty="0"/>
              <a:t>Vamos considerar um exemplo em Python: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0BCE82-5BDD-CBDF-8238-B60BC581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194BF4-6AF9-A451-5EAE-6352002FA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9C73A5-C46A-BB4B-EBE6-CB5545CC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FAE5973-9894-4F8A-DA4D-243195A73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FAE3EB-DA21-6E32-2E56-E3DB55975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0E8988C-89F9-8E7A-62B8-68F7F7E67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F9332C-7A83-AD49-E37E-BF5D90F37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E48F23C-79AC-E32E-B38E-A1A2C81F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A8818B9-4C44-2D3F-C3C7-92DAE2541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3ADEE7A-F99C-7556-CF0F-BDDEF7205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C55CC9E-86EC-6A62-AE3A-0B2F7DF0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B21842-249A-3929-4A63-B93DE47E4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6E47497-0CBB-E164-E88A-2CEE6D9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9B90142-DA27-2F5A-FAD2-6DDD647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27A946-9373-4A62-1C0D-8C820B73E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163E679-81FC-F3C5-702A-A3ACA40F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5E9C26D-AD24-F39C-9DC6-42C08B56E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17AAF95-DFA7-8B3D-8A90-DE4429DB9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0500017-1240-0ABF-450F-A73BFB56F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5E3382-8D00-3E04-BEF2-9718182F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6B92CE1-4C8B-810E-6E0C-69B60832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B071617-E74A-9B72-A4FE-D9CE2E77B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790AF6A-7109-0E34-A100-DF6430303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025A301-15D0-1D78-BEAE-3E1D32C59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277D67-ED16-81E1-5AB4-42739124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EEEEEBB-DFBF-0378-58A8-37883950E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3DC94EB-0056-9186-0970-29E78D145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39BCCB9-1C67-E165-F339-27374C52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319130B-3A4E-2B3B-862E-E6E7A5462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079E33E-CDB1-C355-E7CB-5960CADA6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33989A-D53B-BB8C-E94C-513D6547E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E69A684-3783-ACCE-64F5-C62AF8F32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6C5004E-0A8C-6B35-277E-A97C3485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A7FE043-3456-F151-F994-BC0BF769D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DB1CC24-0E30-2ECE-4D88-63D67B1C3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82EA1DD-B71A-4BE4-0177-F6DE2C521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E617A7E-DAFB-F8F0-647D-A61B4B28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4E5E764-2A34-900D-3C46-A54BFFE93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1C96DA6-7FA7-3142-A1FE-5EB2A8793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51B413C-EEFA-210D-D3CA-DBFD0909A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18918F-678D-454D-4EDD-E311A80C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CE619AD-74D4-0E25-3016-1D0CC226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0F4D364-2229-D3AC-1FDA-A0C89EAA8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0995CC8-36E4-05A4-9678-F9228A82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B71489-290A-F8F5-E614-F2B1BCFD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9D73B35-BA9E-F1E6-93BA-61F9CEBBE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999C29B-D9C3-62DC-211F-8AEEB9A65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51F897-C2C4-AA3E-F239-D32A2D28A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C4FF981-CF7C-CBA1-F75F-D9EEA8624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6E6EC55-4505-0B71-0A72-83AE2F9E5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316820-7F57-B2E5-3D3A-9E4C7E9FA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2D6519-B981-1FF6-68E4-C70FB0C3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CDCCD75-8097-9F25-382B-A78340FF5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39E4581-FC41-AD04-CE9B-820832633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23A535C-24DC-92BB-97F9-55E17210B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ADAC9348-AC90-BB80-4CE2-F5BCEDC36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B413ED6-013F-8EAB-6478-4793ECBB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A1E0CB-E662-8958-01EC-43E1D55A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F2F3DED-8BB6-686B-1D78-4AC0E973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01908-B2A1-B476-D36B-8580922EB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8F75EC-B1D9-C319-F9FD-D595F355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1E0803-D2A8-D7FC-FB7E-5A73E7C07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2495177-A865-E6FD-8881-0DB5D1DC1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5E0A39-7447-14AB-EF0C-BF072998A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FED2842-EF02-2F61-BC1D-E70731921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8661F0E-687B-E2BD-AA4E-5D63782A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BDEBD-AB06-FF0E-B1D3-2C8A371D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6D05589-2DD6-4900-43A7-7D56E2F2F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8147504-D736-AB9F-E6EF-0A53E664E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DDA2664-7F71-F0D2-5192-28B95FE17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162749-589C-60CD-4A22-0FA1EE658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BFC88DD-4E39-7DB1-AEC9-36F9CCDF3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B01E6A9-9384-ECFA-5CA2-1FF0F154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1A999DF-3DCC-1E05-F758-97C05DC4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72B1228-E992-FDF4-9B6F-94881F67B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E7EEE2D-29F9-C891-1DCB-93DA92099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DD0D91-4EF2-F92D-D0E1-39388AB9A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1D2A069-B986-E530-C483-1A0D5227F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5AF79FD-F872-2190-A8A4-7CC590EB2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DBD1A7F-A484-3A45-686C-4C11EC49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065CADC-75A7-719F-5B84-C040BBBE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5E7E540-8011-0DAB-B30A-57CB7E371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587386-B6B6-2A85-83E6-725622C5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0DA39E9-6B66-FD97-971C-79B76EB54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3A4051D-60FB-E96E-30FA-2C17DB41D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E77406F-E429-19A9-11DF-17CF2A15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33E3723-9C61-D2EB-9737-935D3607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FD6B723-5BC2-A64F-868F-049BFA20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AE217B-5666-A238-DEF3-16D12F262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CEFDC0-5DB4-7AFC-D4D1-BBB9AB624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9A0F773-7630-B47C-98E1-B488323B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B80DB6-BD83-C845-20B7-2C26DA0F4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A3E9F28-1C03-62DC-309C-0125004FD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9DEF1D-A139-ADCF-601E-2E9574B59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9AAF2B8-401E-B54D-4FBD-6AEB0D0A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C067821-D215-C1DF-9D69-A7F851CC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BCD9DC1-0456-B0CA-060E-DB98836D3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C21BC5A-AF3D-4FC5-956C-22B878C3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1EEA473-3AB5-09F2-1ABF-6E00EAF60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8C71866-E002-8940-E3BA-BCAD3E8C6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B51EFB-4BC7-B231-BFF9-00CC4484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51B1DA-BFFE-A2D9-C033-3C25E461F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8207C28-2D4D-C618-1A90-031AB8FC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33B9D3F-C642-2817-E9B2-F314B7AD8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CB6CE34-58F0-363D-1E50-F5E1EA26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8A5A49-4A29-C612-DB1B-EFC6F1E64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49A596-BAE6-754A-E639-1CD9D8B3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969EDF-0AA4-1B16-9761-79EF5F0AE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BB9E928-4F7E-C213-8AFD-575AEA23D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AA97B9F-61B6-34E4-EF41-07C620009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45A1AB9-884D-A10C-B230-E723BED8C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2CC33B4-E2BD-0A22-C246-68285DCAC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EBEF509-F5E2-13EE-2199-E95521CF7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5560F2B-A44E-9A91-D696-D936434D2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4440FD-818F-0A3B-AA15-F4CC4C0BA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485F4BF-142B-DF4F-C2A2-D5B05DF3B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64C8846-4033-3B24-B0F1-C02E25FE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1277333-04CB-21FB-5B32-54531D07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F007A71-908A-1EE0-CA1E-CD47616DB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191163D-55AF-3CDD-87D0-0F3AFF492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A1C3FC6-F0FC-BD68-AEAD-EAF9640E9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813567-0CC6-F0B1-4EFC-B532D8C11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0FC96EB-F882-D437-4BD4-B3B66642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FDD4C01-A554-2F81-0161-8F6AF891C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25DFD41-7B48-E761-8607-0B7BADF74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7EE282-BAD3-E01C-40D7-9772CA019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E6B7816-5214-74CD-4E5C-5CD755B33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556EED-CDD5-CD90-7069-3AC375E46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3F5EB46-6C59-D340-0457-38995900D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8A16BC-C0C8-8727-841B-8A3AFDD35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080C752-0418-9CB0-0500-9F5DCC34B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E4D2592-C1E9-C8C0-1C3C-B20AF2EDA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FB1EB1-C564-FF25-D7DC-735FCE09E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35E245A-9621-A844-FB45-EB147A36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A24DC2D-3EF8-AE08-5B16-DEA910D7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97C7C1A-A49C-29D3-6AC0-338055A06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C09E3AE-F086-C457-C5E9-1CDC848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2BEF952-F817-D8D5-BAA2-002569B08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02B0AB5-B324-1B7A-94E0-076E7307F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B36DC48-A252-B54F-B961-F3B5FD55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FB6EAA7-F727-6B3A-D052-7A8E86D2F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812606-0CEB-C14D-103E-8B23C1262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6599997-B1D1-6BA7-1792-6B7A4D4B5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8F265E-417C-EF8D-A9B5-A2F31263F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9D1F1B1-DC6F-97C6-17E2-B85B8AB8B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A916221-005B-B42C-FEF4-CE448F36E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B44065-7960-FB23-18CC-6ECA94FB5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51292F-15B3-2710-FE12-BD7CDDF1A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365863-92C4-64A7-90E3-DED6E6B52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E924C3-AAC0-B005-C1ED-03455FBF9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558816-BFD7-AF84-BE2C-2144158D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C5A5A37-7EA0-A4FE-9AA6-BBC0FC27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6963747-A174-5155-6507-EA79A78C4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36776FB-9FC0-CFD7-D790-E17E2551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09B089-8B4B-F788-F8F5-FEFB58B5E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9F75EF-DCCC-B17B-7490-B498DBFC1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7FB2F16-11BC-4AA2-B52B-EE4E34300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AFAC892-8EBE-79DD-F3E2-B6D30D5F9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418CD-576F-F2BF-D8CD-1E8E827DC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C9AD69-C537-F436-6E6F-2C249729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ECB4696-C99C-BEED-624C-6040977D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DD87D7-B8C2-64D1-6C06-1AA87188F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2A351E1-BF83-5003-258B-E1E236BE1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60650C0-B32D-BC62-024F-EAE03C57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9B3E001-034E-49D1-CD8E-A271E86FD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97986" y="1504379"/>
            <a:ext cx="6933921" cy="5256690"/>
          </a:xfrm>
        </p:spPr>
      </p:pic>
    </p:spTree>
    <p:extLst>
      <p:ext uri="{BB962C8B-B14F-4D97-AF65-F5344CB8AC3E}">
        <p14:creationId xmlns:p14="http://schemas.microsoft.com/office/powerpoint/2010/main" val="58578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1059CAA-7F2E-C61A-6F06-E9E6F6B58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73059" y="-37697"/>
            <a:ext cx="12266136" cy="6895697"/>
          </a:xfr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Recapitulando Aula passada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 Aprofundamento de </a:t>
            </a:r>
            <a:r>
              <a:rPr lang="pt-BR" sz="3200" b="1" dirty="0" err="1"/>
              <a:t>if</a:t>
            </a:r>
            <a:r>
              <a:rPr lang="pt-BR" sz="3200" b="1" dirty="0"/>
              <a:t> – </a:t>
            </a:r>
            <a:r>
              <a:rPr lang="pt-BR" sz="3200" b="1" dirty="0" err="1"/>
              <a:t>else</a:t>
            </a:r>
            <a:r>
              <a:rPr lang="pt-BR" sz="3200" b="1" dirty="0"/>
              <a:t> </a:t>
            </a:r>
            <a:r>
              <a:rPr lang="pt-BR" sz="3200" dirty="0"/>
              <a:t>com exemplos e exercícios</a:t>
            </a:r>
          </a:p>
          <a:p>
            <a:r>
              <a:rPr lang="pt-BR" sz="3200" b="1" dirty="0"/>
              <a:t> </a:t>
            </a:r>
            <a:r>
              <a:rPr lang="pt-BR" sz="3200" dirty="0"/>
              <a:t>Apresentação de Aprofundamento de Comparadores e exemplos e exercícios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3A7AC-68D0-A7F8-05B1-BE34002B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5C9D8-8A42-B9F7-F4F5-28E30E0F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9643FC2-71FA-0032-1BDB-4F76B5493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DE5EB5B-DA9D-11D1-DAD0-DF3EA2D67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9AB11D-AF06-19D8-194B-A6CAF582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29ECA45E-916F-03D0-41EF-B8CD2E0B9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C2A45E2-D5B9-722A-1F05-FC7600FCF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B2547F-C3C5-400A-E146-DF0DC3BDD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A80A6FA-AC05-38CC-F226-370045E9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52AFDF0-DAFD-3A57-271D-3A3B81B62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6325E88-4CA5-C46C-2894-8396E8CAF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8B693F7-E9D4-69ED-8469-D7456F1D4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7F90CA6-A4FD-DE92-ABC3-58F484515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421354C-646D-0B38-F745-0CECF6563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13BE24-3669-3AA2-EA36-5EB1632E2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04BA2CB-7958-C51C-1AAA-679BFA1C7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6223C05-3623-5835-1A07-AB5AE41B0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EBAF617-7D36-25B0-5B51-A35E2E2F3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EB0E91-AB99-4387-4FF0-D8FE898ED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90C56A-EF7D-4A5E-0249-40882BA43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3EE2DC5-1FE5-06DE-7652-025019445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745AB7-2E88-BBB7-BC13-AAD8B974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B1C5E997-96EA-6873-49AF-63BA5716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18D432B-4DEF-0E4E-BAEA-E446A28BB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C1076B9-51FA-674C-3627-EC920D3A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CB67454-8CA2-715B-FA80-41B0DF6490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ECB397E-71D2-B649-C798-A21A0060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CF9562DC-0647-6BFF-7164-ABD48409F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4E5F6BC-E619-7E74-1835-C7D37AD31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84D2B0A-FA87-CDD8-4F58-E71F975D9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3C5848F-0319-453E-F3CF-5E809A5D2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B6A1D00-F257-02BB-4875-B94BA5313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8FF854C-C650-0FBD-6535-A334F0824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EE57A07-A4E2-C72B-F989-112BF2D2E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9BEE5DA-BFA8-47E2-0F23-76314B132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AC8189B-E8CD-DF66-C000-6DA5EEDDB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D81F92-52C6-C26C-AC67-A62A227E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B0A5B54-25C9-61CB-E8E3-3C7D0BE98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DD6773E8-4E0F-CC94-BDAD-C26384E1B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41B4F1-CC4F-E714-C5E6-0EAC1B91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DEDECAD-E358-2144-244D-3A6AB053A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340362D-C03A-59E9-9486-2A7EE087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859A80-9A43-C8BE-5627-C09F4F8A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E1B7A70-B6CC-D724-A675-3478FDCD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39DFB84-3D9E-F788-B667-6A87616A0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684E208-99F8-5C05-293D-1AC9FC55B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0CCBFE3-96C8-CDB9-1DDF-AAA6EC52C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D22A5F-3DFB-44A5-1283-9F7782ED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57E0517-8CD3-0FFC-A8A8-AFA2D3C28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95DE4A-7A1B-82A9-7C01-9FF5090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6E92CC8D-FAE2-F0B4-9E1C-0507FAAA6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0A0FF40-3BFA-AEAD-B467-877C26C64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0303B59-3189-BB15-96E2-CD5F2E619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03DF28-BCDA-A6A5-2108-48673C96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475154E-A2DA-A112-8F3A-E292F99ED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FB22D7B-CF81-4D4A-B390-7476CA3C4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1B048F0-1811-6508-3847-0AF3F6FD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94787-B3AD-4C80-9FCC-D12F4BC26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7B4B502-3AE9-189B-08DE-FC4E3059D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8848B94-3171-BD2F-E521-B625432CC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7F9F591-335C-00F7-E10A-EBBB21946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3A5E87F-216F-3DBC-DC63-5EB193A9D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6B37EF2-6A9F-A183-524B-D4E9A4B15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5F3B292-7EE1-BBD5-F98C-2F81A41F7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B13F17E-2BC6-5F29-9630-94608B101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C4F5B14-0F38-7815-408C-19153F1D9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A533542-F17D-061F-872E-4AAB997C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B5B3132-2CE5-38FF-1793-5C70258B1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6C72B00-B519-F96D-4D2B-BDCFF0C41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82F1DD7-32A2-937B-F5E0-A1A56072B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73E1907-BC7B-73D0-3BAA-0611D0D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F555E3-E837-A272-8754-8A424D51B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4D0B8-B3ED-EA32-606D-0CCCE1BC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589396D-26E2-23C6-3CDC-0FBE0F5FE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4E167F7-02A6-6BA9-DA84-B2A984C0A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C8FA52F-10C7-8777-3845-DDD795BC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E483C6-E03D-D1FD-172E-213F0FA80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0F079D7-B764-A5FD-0E59-13D94103B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CB484D6-D35A-2DF9-9DF5-AAC044151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1E4E68D-47C6-C27E-796F-E32DEE949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29EEDB7-5FD8-7E93-4114-19FB0B205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277236F-2E6C-3410-8D06-3CC9BA8B1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EB1DD7D-C6CB-0B12-2301-346AC7BB7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B1D6761-511C-8F0E-66F1-49C3277B8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7A40CB9-A926-F68D-7FA4-DC5F3A5E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BCC82BF-D495-9E43-34B8-4F71DC86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D0F71CE-6921-60A7-2DDF-AA0E6AB63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D701C8E-9481-59C0-EFEE-22E431922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5C84ED-DDE7-70E5-B5F4-4800BD1C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4BE9476-245E-3431-0E7D-4857E878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6B6A908-B5F4-DE7C-0629-4605295A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4550E5E-A61E-CF4A-3336-8C323C2F6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577C37-29B2-6A56-A00B-958C22666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E56CAF8-F22F-238F-AB1C-A017B4FA3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1118688-014D-3534-E45D-481872040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3EFE989-AD0D-85BC-0385-2781C4E90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115F78F-E989-C41D-7326-8EB5F1EE6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50E3E8-FF01-39F0-9E72-7C914E696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05B4838-36CF-BF50-0609-D532E4E0D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42E0D6A-28E9-A7AC-4F17-EED8E8C7B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B2AEDE4-851F-F481-550C-311BC0ABF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D930A1-50EE-ECDB-3722-70FBC4BDB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1AC91-1581-DEB2-F02F-1377E0E43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0DED2E-09F9-591F-BE51-7AE3453EE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C1A8F15-6BDF-FFF1-49EE-95B7FCFBE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84F954F-2120-5C3D-7802-B7A603789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43A86D6-F71F-39A3-F33F-416622909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EA6F979-79B2-7E1F-CD9A-E9038784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B16A159-4D10-99B9-5F53-FD1F9F23F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D9C329D-D31C-61FA-DBA7-35EAF7CE9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D21BE5-53C2-44D6-2A02-E861D717D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A244971-E82D-E760-44C2-A0D685521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6E286E-A4E5-6149-7239-45B8484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C0E879A-DD85-B3AC-F29F-B8BE7F65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150891-2A78-A003-893A-86E1AD28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A94217C-117C-8532-BD61-7DCACFD74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F594F6E-3274-195A-D9BD-1F7FBADE5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59C880-E6BE-0160-9A01-77AC56B05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6F596D-FA85-3B64-A2A8-4AE897639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773FD8D-EB99-3BCD-33A2-4B29AD5F9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BBA9D0-A855-F330-2397-9CFB9E15F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B3C9E7E-C8FC-1DC7-8CCC-E9F5ACA1B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F092316-A993-5ACE-D873-12DD71D0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FABC7C2-885A-2D96-63B8-B7186EA58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5945A03-0AF8-3534-F914-5A9B28CD5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E5B4D02-3B2D-7FB1-B97F-CBD5D034B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6F6E95C-0809-784B-8F2C-62A5E7CFE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5915267-7C39-D9AD-5E01-42A602332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FE5301D-A8AC-9530-AB52-CB49B08AD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2FB1505-2769-40DA-1197-7150229C8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BA36185-0020-95D9-2603-1E08C7C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8771D89-0E71-948E-05B5-C079D21B0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CE7BE3E-C05A-B763-1DBD-F592316A8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6029FC3-EFD3-7BCD-1FD6-CD6DA11EB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33B5DE7-1FAB-8065-23C5-F545AFAA6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9179BDB-D2C0-DEE4-B6A9-D113C184D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39E8F0B-B3C1-3C13-B2AF-A25832B05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7668CD5-88C6-AECC-327E-258667BF8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F0E2B86-4FA9-E3C1-50A6-214470E8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3702701-D249-3BF9-5598-645686C66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CF20A42-2B8A-9739-3715-D341FC8B0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2FEA326-A040-6976-72D9-D56239347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80B85B2-A6E8-98B4-C503-5741FD270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2C628E0-2A95-5774-9CE9-62796AE75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EAE88FD-78D9-EA7E-08D6-34686654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2368DC2-C779-E54F-F268-A618CF4BC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32AF2A6-DE29-8450-69AE-096CEC6D9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52FBA92-F98E-3930-0733-B2B189122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6F1FAFD-890D-94A5-CC90-C791D1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ABDA242-ED30-3AB5-F6F7-75C2FD0C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4A24B69-F919-79D1-FCCB-89F5089C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435EA3-CE91-94B0-694A-039968172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BC9EEEC-3FA0-4F88-1B37-91BDE0B28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6DC47214-1F5D-3351-A802-384870245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A7C15EB-E621-EFE5-3410-44D1D591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CFE6464-6BA1-DF95-3B96-BCEF815F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D2B0C82-A6DF-CA13-10A1-59C0EFA8F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605763A-4089-892D-3C76-F409566C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4155E0A-ABF3-2A46-5518-D4765E438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7F51C76-D703-C15C-93A4-5D4E527E0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AA2086-89BD-EA30-1E8A-8E299D63B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820DCF5-234A-B040-E540-4B9EEE70E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D1D22BB-569D-1353-FA72-8E47AE15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76BF8F7-AB70-19AC-4181-4F0DE82E1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D95E725-55B0-2928-3697-3396F8A89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A623E52-17DA-1C2F-3A3B-B858A9B50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98D956E-2BF2-916B-F910-F53FDA072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301" y="-1"/>
            <a:ext cx="12260113" cy="6858001"/>
          </a:xfrm>
        </p:spPr>
      </p:pic>
    </p:spTree>
    <p:extLst>
      <p:ext uri="{BB962C8B-B14F-4D97-AF65-F5344CB8AC3E}">
        <p14:creationId xmlns:p14="http://schemas.microsoft.com/office/powerpoint/2010/main" val="205298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A4C6-0045-3CC9-80C8-BE4E1C12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A3CC-239F-C7D5-D0A6-ECD4EF5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11DA0B8-A2AB-3901-805F-B72AEB088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0B1A760-D83B-B898-92FF-CEF470F2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94B8B6E-3B20-7327-58A7-34B802B00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78F8BAC-EF5D-722F-AE35-FE94A9AC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8CF2E8C-902F-418C-8779-B72ABE189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5DCD16D-0149-FF01-24B5-0801C29F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BF1DBF3-3510-6F12-0ED5-A47FA18D0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EA47B5-E08A-A42B-3AE6-FB2A37B62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874EC90-6DE3-EF0E-73CD-A741C3BB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CCA-3922-87D1-DCB2-0A78D7575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ABE7886-A2E6-F174-6261-0E64540F4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5564064-E93A-9B93-90A2-D4D139EA0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7FBB372-6F8D-53AB-C619-1241959B0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D7751E7-A283-C212-BD00-F7D22C7F4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103288A-8068-1956-365E-A0DA8F927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AE678E-CB9F-97A4-3678-BE5DA2457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7AF4197-FF9C-F766-B7E4-72AA607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D36A914-D4C3-A470-7300-924ED0DF1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0730222-28C3-9001-C446-7B8B1FA08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BBFB63-E5F4-0319-C4AC-9639EE61C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ABC26BA-11CC-09B5-01BF-CA7E27CF1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3CEE042-E5F1-CE2A-1903-81DE79A4C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97FD4D1A-7F5A-3873-CB06-859C4C4C6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8AE8D56-25AC-72AA-E786-AFEB47A5F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0D087B5-77B9-FD14-E9D6-8BA01FDB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E172C4F-A74B-9DF8-96FE-290987A8B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6701417-1261-5C71-AB95-D799B12F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B07E207-82E6-5BD1-B753-BEEC70DD8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5308A4A-1A56-C53C-CDE7-0D6A693FC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7EE269C-755C-651E-6367-9143FBD1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76460CD-7D64-682B-7E79-595CDB1B1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813B2A4-9853-E64B-043C-F4F616C81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FAE7CAE-09A4-8DCA-EBF9-85589629C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E35651C-9F1F-851E-F262-A3AA6A2BE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9AB5360-16B8-8213-86FD-DCA4492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A903FFE-02DD-6C32-7F92-8869D3B0D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94B50C8-4EC5-7A41-DE35-A295FB09B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3F756B5-CEAF-E046-8602-082A1B420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7A69546-034D-DD4B-A100-461A833C9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FE560E1-934B-E063-F877-4D17F525D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946582D-80F8-CBE5-5BF7-8F3BB802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0E05ADD-FABC-F6A9-1910-9C1A07696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F088216-7EB1-99B1-8850-F5376BD4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98B0278-A5F9-9588-21FD-825532BCE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C780F21-6A52-0743-2D3F-C651B647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75D05AE-CDFF-607C-4449-86147E841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551945-75A5-5593-8E3F-D0ED049A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3B89093-5AC9-0953-E213-353ACE780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3D670AC-0D15-FC0A-2487-1E3F8FEC8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032CED-097D-EC84-E376-F4793BDE3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BA547DF-B364-1848-4A26-B550E434C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BB69865-B66F-3E73-2A80-DFB6CC9A2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08685B0-879A-884A-2C17-5ED13320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B2D1A6-91AE-190C-386C-F041C8AC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B696E09-A548-64FC-506E-C2B3712FB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DC0085-7763-0AA7-8462-3EB20BE75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CA028-D7A9-13FB-A791-8D6CAC2F8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E983F02-9117-6C55-0D68-B6CE62B64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1B5A1A3-2270-7BD3-FE2D-8085BC42B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6066D55-5023-2CA2-0698-FAD3B9A15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6448377-D06C-1031-9138-23D5ADF1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C8274D2-3380-AD4C-24D8-02C74811C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10E780C-7477-CCAC-CC26-5C9813108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6695049-055B-F3A7-29C0-B768FF3C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3893D5-F9D1-C54D-8559-1AEED0C77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2B816C6-9259-839D-2007-CD68D901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2AC028E-3618-F162-73AF-5C00647839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4C8D853-575C-2961-8E33-83F8AC791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7A7470-8E4A-4934-E39D-E389CC5B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D87D01B-8528-D844-B123-48BBC15F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3E0DBB-1AEF-9EC0-624B-536D54D9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64FD7E5-AB1A-0C0D-C9B4-5EE04E91B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69F948E-DA21-A7FD-6333-36AA814DD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FECD073-14B5-18EB-3674-F71E2C67B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798E57-56CD-385A-9780-CC4672FE1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9E141B3-783A-7CB6-2E4A-A338D96B6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3D1B621-8E38-2CAA-A571-1901814D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1E6F25-9665-425A-C22B-0BA0B4B4A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D13E872-FD75-73D6-4CA4-A7A76FE1D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87740C8F-B134-C4D0-A5B9-3676AF54B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B601E15-01E4-C806-D277-23CE73BDE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08FDAF4-89E5-6A0A-1373-5AACF000F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94BAD3D-66FB-2423-1104-D31545461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3050C05-023C-EEE8-C437-AE4B58B17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65B698-E5A9-8BD7-304A-6C16D1288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373FC9E-919C-1497-1009-4FF9E4A97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F30457-9833-E881-48DB-7160D7D68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C56489-FFBE-6FB3-03A2-6E9FAD467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4224B84-7578-48E0-446B-57D8FC154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08FAEB5-03BD-EDEC-2BBF-0CCD74561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BC29EEB-9B98-BBEC-E621-BCAD51E9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B792AC-EC12-4BAD-7CA5-1E892058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7B3BE84-8444-7B4B-BA82-366798061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F8A63FA-FE1D-403F-A5E8-DA6112C83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1A378C-1788-1413-0F09-41FDE0AD5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00E5257-BE96-9693-C388-7A2695690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499327-977E-7AD8-3ACD-3C10A7C1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BF22EDB-E59F-D266-6058-A9588871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4D2198D-2076-78B7-3816-7816CE2F9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BBD806-EEF6-9D01-920A-8C5175DA3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2AD3F90-987B-3FCE-3F81-C98AF6F2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90AFAE8-CFE4-6600-F8C2-44F32C53E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67D05-68CE-BD2E-63AF-F8CF07CF8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4A0A9E8-BC4C-5340-51F1-62A2AEE31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E86666D-AF64-58DF-7D70-B36C78532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44E3D73-0F41-C72B-A11E-377BB150F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9A27FCC-D373-91E7-5531-5E58DC649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5D47B7-C100-60CE-E339-57F82425D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EF3E54F-EDA7-0E7D-85AE-7F16548B0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EA0D8-D90B-2E82-8D7E-857F9423A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A9E5A3-026B-B150-0ED4-36C8B0406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7183ACB-BBD8-0FB9-2496-280A81F26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D9AE29-829B-4D75-57DB-389C65CE1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9C7D5FA-2741-6829-7099-6A3DEA19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EC176C9-334D-2E1F-2A90-7CC858FAD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E48D79-BCCE-56DD-EA1D-C045482A0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16093D-F81F-9A66-8342-38ECEC697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FAE90B2-5DF0-5F19-94B3-938554DFF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13D802-9DB9-9C3B-7809-58F6AF77D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13C0E11-D70B-8B24-8525-092E8C17AF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0F1C0E8-47E9-52DB-C03B-7540ADB8C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7684925-FEB7-D877-813A-32DD52F80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6FB7945-0503-A314-EDA4-A2E4F1EE1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11EEB5D-C28C-33E6-2A2C-2C70FA8A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CE0C8A9-1BA1-F1B4-7532-FAA8055AF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22F68BC-D2CB-0401-FD1E-B34DCAA0B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C697629-359E-C905-F7C7-F64A8E456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BA49C4C-A508-5EB1-583B-9AA5FD933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6A309E-BB7B-C033-43ED-9487A420F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51710C4-CC8A-0715-D7D2-13B0AACB7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27091F4-BBDA-0859-1B98-2CECBAA0D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C575660-3C84-8339-E2A0-9305C1132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9385449-9CCA-14C8-7643-5C7381071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1A8BFA0-A9E7-40CA-8339-5E6195F4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E8268F5-27C6-FDF1-519F-A0570A74C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E07BCA5-ED51-FEF6-64AD-B8808A7F0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485B86C-7568-3C64-1C63-32C05C0CD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CEA092F-A2BF-2DC6-B0B5-0C7DB066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3578DE1-348F-3E5C-D195-585C595E54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6354EF5-E077-1423-1113-0C3F33C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0AEEF30-D2DE-7D14-3713-E01949751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01233F8-616D-2674-DD69-DA2BFA81A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844FDDF-B0AB-8268-73FC-17544FC9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67448F1-AE2A-A5DF-FB2A-C24714C31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8ECE63E-574E-FFE1-D4E2-509F235F1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A9D4C26-ADA6-B91C-58E9-59CD14427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C1D6439-C578-302F-2FAF-484837398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7547E72-75E5-FB9D-D8D9-D1A9586C3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95AA10-4169-1395-30BB-FC1AE0956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834F7A-4DD4-7A14-5EF8-FC5A6B5B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4F4079E-196D-3F4F-1920-8C611905AA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679A6F8-280C-8258-CE5F-A4A8F902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F6C14DE-EAD6-A26E-26EB-0B11E5AF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5D92AC5-0616-7404-8E2D-7A7E9E81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F850394-0B1C-9CAA-0722-A1D40BAE4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00609B0-FAAD-4882-9DA6-89314E17C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E8050D8-0638-8D5F-E3B4-19FFA584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D1EFB96-EDCF-744F-AF1B-0FE6BC75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C1CEEA-B81A-5BCE-E999-F2863835B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02FC869-9469-8F30-9326-339FB5B27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977D083-4078-A1F3-2A72-19A86B69A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9AAF6D-CD3E-25CB-6B98-A49DCFA9B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9EFEE0-76BA-A821-9B66-0BE5EC017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0A2FB9A-2141-F4FA-0959-24BCA22D1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463AD9-9DA9-F33E-C892-9AFA02CA6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0355" y="0"/>
            <a:ext cx="12222355" cy="6836880"/>
          </a:xfrm>
        </p:spPr>
      </p:pic>
    </p:spTree>
    <p:extLst>
      <p:ext uri="{BB962C8B-B14F-4D97-AF65-F5344CB8AC3E}">
        <p14:creationId xmlns:p14="http://schemas.microsoft.com/office/powerpoint/2010/main" val="9006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531B6-FE12-84DB-5F0D-E90FF88F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0252C-41C0-796D-E050-40F373B2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F93C217-4183-F0DC-80C4-2B0C8A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D63AF02-59FA-CA9D-5A43-3F69413B3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96EA2BD-EC97-2A3E-65CA-459D28F78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F8FCDCA-B858-97BE-E1B1-EBE239D5A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23225B7-A8F7-CC9E-5AEC-4654E5721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24B7F5F-D051-BE5A-FCE1-5807E5347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E0C4DDB-C69A-C460-59CD-B2F4048D5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BCA8424-EE16-CEC3-5B1E-C9ADD10BE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6DD458F-C287-5D84-16D3-76DDAD943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D871F4D-0C5E-69B0-3FEF-6CBF88B51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1E807BB-CDE2-D516-B4E6-63BEBD6A2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1B77616-B117-3E42-6237-DB267797A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68EBFA5-3F39-A6A3-99EB-CE1C3FEB5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335D5F4-8C77-FCF1-4B62-E4077F478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694B5F-A074-7AFE-827E-5842BDE05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0A30384-1A9A-3CAE-75D1-4225BB416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EAA38BB-CC84-5143-574B-2FF1311B1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2FA3F8B-7873-DE2B-01F1-BBBD81979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E3B3F9C-2FB7-681A-0148-AFC396BAA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B2EF44A-8FEA-AB9A-FDF4-9F4DE08DD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07B802-CB3E-92A3-44BC-F63838376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48A1213-62B2-7A40-615F-1CA3A0E36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2974B5A-739E-AE71-4B43-F16F1564C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4230B7C-22C2-97AB-4049-46C570F08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C9C3FE0-AADA-D605-D4B2-2A7FE251F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22C4E4B-3CD0-DD69-04BB-C93CFA2F1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E0DDF05-37A6-96A0-4E12-2D7DA545C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6061391-0027-4756-8B9C-92635A26E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794E0F-076D-6967-4234-A98D8D31E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088FEB6-2FB1-7A88-D81B-E979F678D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11E1282-FA59-4F52-5466-0F8F0DCF6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1AB86E4-2E7F-EB85-FCD1-4D1D95DF2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85CBBE3-1EFA-E36F-8085-E99577143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DA30331F-FB1C-7A52-58E8-B7B08F3C4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3C9FA4B-7AC8-674F-B1BF-D84A1FEF7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0482957-7CC9-37E7-D52E-E8F67BCC4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B39E89-A7E5-4B2C-A9BA-397F5C05A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19F878F-48F0-2341-9C25-3545EAE4F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740E3D-B6F8-DA37-972F-781847DE9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6475EF2-1463-5F29-D84A-450D22F2A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5BC73E8-6208-5E06-2BA9-344448F422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148F2A5-B344-2644-BD3E-CD47CE29D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80A587E-4EB3-176F-AF54-15E4EB0ED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692D1AF-BF9C-B4A1-80F7-EEBDB019B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A3090DE-31A3-ECAC-350F-63F7C9687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0BAF7E6-00B1-D5F9-8039-D3FF2210D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AA29CEC-52F1-4B97-E028-F0F296F13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ED8BC44-C6D7-7276-BACD-6011400D2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179DD6D-218F-98B5-880C-D942AAF5D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915772C-7EE0-1BF7-6B82-F98544D41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96509C0-1726-F1BE-8A8B-FEB6A15CD5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168E806-18FE-23F1-8F6F-A96216544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FB298D9-E875-A49D-0915-54871A4F2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1441B57-9A4E-119D-8EF4-1D93832D7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BC6A207-A83B-CDB5-66B1-85412A6C8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4C3D3F1-16DE-69DC-9B38-766046B6D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23164DE-3F88-7506-37DB-46A9B8528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9E8B7EC-EA8D-9D62-7F0B-C6FFDFC52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D4C2920-E575-C662-4880-72D7E223A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E4C2059-35F7-3758-0F88-044E878AF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A286350-4B45-4EDE-ACD6-A38893D2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2D04EBE-ADB0-5C8B-A095-19762C964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95FF35A1-33B5-217D-A062-9CBD8A06D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8CEA95F-2B28-39CD-DFDD-4FCE9BF81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D562A28-E84C-C246-03A5-331BD60D8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C7D0046-6E07-BF5D-CECC-C61D605A0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60D67B0-13D8-A592-2370-AA8CCED75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DF31451-39B1-B78C-85C0-13B4FC084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0176E97-0E0A-1BC6-C03E-A2F9A618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AA0DF89-FACA-8057-0EB6-93BAFD2EF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BAB6F7A-4EA9-EECF-B57C-2B32D329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F5F01DC-0138-4C5F-FDD1-5CD14BB0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401C13E-361B-8ADC-8E5A-308B75C20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3A9F19B-5EB2-150B-BEE1-34CAB1DD2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E7EFCDC-F0DB-EAB9-162F-617532DDD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D8FB4A4-5981-FD48-4827-B88641B9D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79B04B2-CE24-B099-F6A1-132372FAA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F267093-8B2F-E466-2C0F-EB3EA5F71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1E5BE83-3991-7913-24C3-95BCED89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13BFB50-2F6A-EC9C-9E15-8F1A0458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A46BAA0-D61E-FCEE-3492-97B8BF42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470CB4D-22D9-7B55-7252-9D9636709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7930CD2-9DDE-9EC5-CCE7-7DF757B2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21366AA-771B-1335-1143-52B771B4D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C3A80FA-AB96-BC7A-AD32-8ABBBD68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FC56A56-D528-D247-BA30-206ED77FD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F291271-A8AE-5829-5F74-4785BE304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B178271-1522-9FA3-72EA-F08576F94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275894D-8F85-9FFF-E50C-97D5FF94E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C3A97C5-2CBB-CE40-A3DD-849255038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4C0776-2803-3B2A-29FE-8F144F459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EAEAA37-ED52-0838-C3B5-F3EEE865E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DB1042E-C105-04F6-66CF-BC839E86D4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0478868-180B-2C5E-BA6D-EF4784DC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BB7A45F-71AA-FEB6-7B8F-1EFB8A3D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F55756E-5EE9-4C0C-59A8-A8176668D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AAE82CC-6130-1689-4ED0-55B8A21CE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C982047-C9AE-BB0D-9D42-981093CE5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C094AF1-93FC-01DF-5DA7-BD366CDB1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1A105E5-0C0B-23B5-856E-E57ED48D0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A912DA4-E228-AA4F-0EE7-71FB87C68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F293E85-24CB-9DAC-0968-9BD0F17A1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42B844B-F254-6702-8AD0-53E05760A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4932B1A-5CB2-1B37-8BA0-517B84EAA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2521CA8-F7E7-487A-CFF0-A4915FF3A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3EC874B-C2E2-CE57-FEC7-F7CEAF827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325C828-82E4-E476-DB9F-177D0DF4E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FC64E46-8564-931F-3DF3-9A5D42157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B00D751-5910-72C2-4338-5826E1EDB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5CC4841-6C66-2489-86F1-D34B7B444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6FE193D-2F1C-1EED-B99B-87BBC0CCD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0155849-5C71-4113-2214-E8FC51D1D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C9DF9BC-8A4A-F2D5-DEA9-9415768B4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1466C91-018A-5647-B627-B7A1C4C50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39EA462-1B25-35D8-F1E4-34749FC58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3EC11EC-8656-E31B-8254-BE3E229B7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8A20CF4-03E0-D4AC-4732-316F969A4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D18EEE8-0929-E4AA-E36E-923A4F16D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7C13650-57E8-8339-8F1C-63474CD6D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DC34314-FC8F-2CD6-5CC4-41166EFB5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83D52FE-68A2-69F6-FB60-383A48C95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7DF9B8B-3789-DCCC-83C1-0978AF21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171E977-F050-2AB4-6EAD-8346F604C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B9940BE-75F3-4671-45DB-ABE7464D3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44B792-7AA5-F723-F88D-6A0B5A0A3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8C2276D-9662-C785-E4A1-07325EF1F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31C00DA-B4B7-A026-E3C9-47D053EED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F1231D4-D55B-EAEC-690B-95BE3B1A9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3FAFD53-869A-131F-EAF0-F7E16B3F4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436DB49-76CF-2B03-2F61-D11DC3F90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6D18BB7-3595-C87A-0FD7-6B16C1460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1647CC5-55C3-CEF4-598B-4C01FBFA9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5FDAECD-5FFF-EDE7-1CE8-DAC713FB7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BCB8D8B-E7E4-A5B6-CCD0-20B9741D9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1F3CEF5-3ABE-1BD9-C019-8DB0CA5C0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18E517D-66DB-989A-38D4-85FBC5623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450B47F-049E-D93F-8F34-1740D91D5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A082D3E-EB94-E3CB-D039-FE1EB53DA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08A166-BBBE-BB8F-94A3-9C5FEF33D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D55EEE-2FFE-3012-1D99-F8FC1E1E7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4CB587-9CC5-5413-F925-1C2021B8D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0C4C5DD-FCBB-BBB5-AC2F-25887A7AE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7AB7217-81C7-3516-8388-F774D27E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5F229DE-5927-CD49-99A2-AE322200B0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124AF48-A17F-AA2E-A591-C5623427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F331BC2-4BA6-F9DC-D82C-9AFC901B6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5EB2271-3926-A899-419C-DFAC58D04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1E8C30F-2D80-E63D-7BB2-DBD1933C9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2FDF7A1-2DA8-E3E8-F811-119B312A1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2D2B991-D811-8B10-7BAB-66188BBF8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44BB8E4-3E85-D148-44F6-C4092544B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CDC927F-3CE9-26C4-6E33-8982C1E24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FD55E6C-D4DD-F86A-1BE8-0C2747AD2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83EB0EC-AD52-C24C-3FC6-4CC21D0D2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825FB39-392F-C189-476E-F0C94DF9E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78750F9-C59A-71AE-9696-19660499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EEFDB7A-7055-3D36-6FF9-789689F8D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CD823E-43F5-2DF2-7693-9AB63AACC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78423-7AFB-559B-892D-E305B6CBD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EB7B55E1-EF93-ADBE-F813-EBB25EC6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A5B44D6-9C53-C4E3-282F-FA17635F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8923428-387B-E33A-D3DC-0F54EB26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1936675-9BE2-8E69-2044-86167E1D2A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B0A023E-A744-2511-62FC-BCB1B32E5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0CFEAE4-042B-ABB6-0A6C-68669FFB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1" y="-1"/>
            <a:ext cx="12186529" cy="6858001"/>
          </a:xfrm>
        </p:spPr>
      </p:pic>
    </p:spTree>
    <p:extLst>
      <p:ext uri="{BB962C8B-B14F-4D97-AF65-F5344CB8AC3E}">
        <p14:creationId xmlns:p14="http://schemas.microsoft.com/office/powerpoint/2010/main" val="382763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4557E-3985-7484-F8C8-765A5C7F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435B4-2F61-C936-EA99-42CD19DE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6CC7126-9ABD-4540-E6A3-EC95C02A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04ED075-9D6F-F803-AEE1-654D47542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5DBF273-6F65-D06A-B15B-8DFBFB648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D949B06-A61F-B878-7CD4-C6CDC55D0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43195C0-3FAA-55D6-62CC-9A71AB400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8A0A8C5-E026-235E-6E6E-E95E68173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283CDCC-AF05-783A-5C0B-31A367C54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8498D35-E4B6-D68B-4113-20B01FE1C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A71EDB6-E46A-37C4-3F0A-EC909ECB4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0FC1FA-CD4C-4388-0DD2-44031CBB3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557402B-1A9D-8C66-7F9C-7A7B3D3CB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BCAC847-B1E7-97E9-7C36-C5A6B666D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03B168F-0191-F35A-38F7-A7BF138A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E6BF61-7F21-1484-E0E9-5524FDA6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91A15BF-2ADC-B6DB-180E-1FB0EA43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1F3092C-2917-F7B1-85F9-6C55C0A1F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2576B89-51D2-2E3D-8CDC-6BAD3AA88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A40BDC8-7BF5-A1FF-B103-2D5E40D4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BCCE7F2-F217-98AA-FD7D-E06301D0F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9BC8BAB-6E77-C71B-31DF-7443FA0E6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70C5141-6485-3741-45C2-FF07D1FE0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4293C79-299F-9675-8973-B3F395204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7CA9663-50D6-3AA3-3C46-2FF8FB271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F8F6791-E2C9-F46F-DDEF-E21E07DCE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935511-EBF0-B4A0-99F2-75CC72B6D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8D59042-7CDE-930A-1925-31EDF480E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A42338-91DA-F27F-BB49-3155792A2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10DCADA-FCFF-5446-1579-31E9BC2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30164B5-FFC9-EBAD-5570-75C0017E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3274A1B-8C71-626D-5162-DBBFD04C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1F547A-9628-D4D5-02C1-8FF02239C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56258B1-79C0-AE32-838C-E7B7C589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BD7814-921B-EAD8-9F4F-2949F888B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1B20229-28E1-40DA-C0C8-F305A0572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B3AAE4C-97C2-B0E2-A1C5-3239A0040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F076DCB-4383-31E9-63EC-AE98C645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573A9BE-EC58-7F6F-8F9C-87B0ED20E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4942F8-A5B6-E9EC-7366-58065C90C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D3D1EE1-A3E5-E2D9-1232-C217EB9FB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19F65F-3D78-7D70-B497-3AA5412D3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F877DB-C336-EF17-770F-30DF9D042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56E32BBB-CA43-6FDE-D221-A32D79132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C1A0391-CB5E-9BE2-390E-D4E87221A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EAEACE1-5B44-CD2B-623E-E81CC1360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4BEBF72-AE84-FABB-6BBE-B9C50C5D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E8D078D-E8A9-3763-2C96-1E97D084A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81776DE-ADF4-5D64-85E3-1A0C70B63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6EA2375-5D5C-7221-2530-E2C055C021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1CFFD82-9E20-6CD0-85D5-489335646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1C79F1C3-BD6A-E227-A8AE-11C65C5D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8806D40-0749-1D27-6A3F-23E34FEA2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9B29F23-2A0D-AC8F-A937-68ADB72E0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F2898EF-D646-3A26-31BC-BE6CEBDFA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E5032A9-A8AC-B860-5579-7FF18E1F7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812B4D5-FA73-BCF4-23C1-CF4617CA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23018C2-80F6-35E8-4DC7-B8F980A1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A9A5E01-7AF2-9A80-8DDB-8A3B58E7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08E839F-AA79-38F6-896C-DA78FC299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782D750-3596-73A3-400E-5D5493F18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D138D76-74B9-7426-A6A3-0716EC22F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789CD1E-F86B-8D1B-95E3-9304AE8D8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07100E4-4C2B-3BE3-CFA1-D265A07F8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3F4C4AF-153D-6863-EBD6-DFDCEBDE5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315ED31-439F-5246-C181-2D26EFBC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8FF9695-737F-C6EA-143B-CD8A775A1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61BFC3F-58C9-309C-421B-1D8AEF29B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A4FBFFA-19F5-B5EA-9C87-946733AA0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40A4B37-5C44-89FD-F0FF-E4CF0DC40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7D44F1F-1694-7175-43E3-3577AA43B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F1F592D-87E1-1D43-483D-39F3BBFBD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8DF1135-CF07-4027-0D03-7E73FAD7B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A42C09-6A62-DF92-DDC9-6B8ADAE44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C2EC60-7895-0633-B127-0E759794F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02679C-4B2F-9474-BD63-A09259D1B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7D0CCC5-2820-578C-93C2-73AFB6D86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504A7EF-D44A-AAEE-B9BE-CD47A0BE4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1CA10AA-5386-E975-8297-53538E47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F060285-7BAA-575D-86FC-DC3F6409E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B96737D-C433-9A6E-6590-21AEEF459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3A3A358-BDF6-5710-5DA5-8B4C7262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D9F1AB6-DCF7-C447-11D8-150370074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DB08069-9BC4-D64B-05DB-11BBB2FA7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9397677-DC87-3267-2CDA-0CA33103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AF1DA-6346-6A5C-958C-5BB817BD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C6CF41-A348-AA02-9ABD-07A6E7D54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D68D977-1E6E-BE21-1AA0-9CCC51943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F9B7D7E-656E-68F5-D8A4-4F6DC5126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FDDA665-58D0-8CDD-8268-AFEBBC00EA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53BD1EB-F271-54F5-7320-5FF241D51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5F225D1-BFA9-217B-35BF-899C2966B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8E57BD1-43BE-21B6-E358-162C245B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855324-B362-5E97-0EA0-477F39CA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2E43D08-495B-B743-C419-E095F0224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CEA9C4C-04AD-83CB-D765-6A587F909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09C1594-48B3-289D-FFD9-96536B371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61FE76-98EC-FA48-1CF7-552111D4F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5D5A9BB-F959-85DD-DEAB-7A555FF94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2D212BD-74FB-29C9-429E-E59CC9D11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E872C59-72AF-5D0A-DC02-7F433C157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4F8201B-B153-4E82-D146-BD70A1060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1B98D8-10BF-4625-A908-BD60B1F13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6FA1A58-8270-A866-C893-E839B3032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12AA265-1A1A-8A13-0EAF-BECED42F9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9FC680C-9C2E-0AB3-C15A-6AC037BC2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ED34CE9-43C6-021F-500B-E598C18F5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09C6EAC-58D4-467F-5E23-DF861D1AD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B287C69-6A69-F1D6-EEE3-8CF75F291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86EE756-1158-5AD4-0207-8DFD31B53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58A513F-B351-1E3D-FC88-4FDBACF2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4D67600-801B-F81F-11A3-28A9A47B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183C61-CEF8-6407-21F6-DBD6E0B14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B00D31-882A-B2A0-C1FA-FCA351CE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328F7D6-63B8-6198-EB65-5D6323139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62C6A22-0B65-93DF-0D03-E5623E6F6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D4D99C8-97B8-5DE2-7B92-74D525AEA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0F5EC43-21CC-FF02-5B7B-9B3D541EA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E633CF0-F9C4-C116-3FBD-3DC91CD40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A2FF834-F968-1185-3D5B-8DFA1F4B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C5A2C39-517F-2534-C9B3-1A5DDC51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F78F0DF-B54F-5126-EB25-D360E0FC1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DEE0C58-DC43-AFBB-B4A5-FF7096F3A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D06E38-DAE0-EB14-1137-6D019B52B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B94E105-3912-92CF-A20E-AE7AC79E3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0F5C527-B881-28A5-BAA0-79255A7EB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2A509F8-1195-5191-3544-F9300B4F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80B8AD-0DF5-F65C-7AC5-AC951C590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7784033-E451-6567-A7AA-FDBD98ACC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22C7C3-FB45-39D0-7851-08E0B819A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046325A-E481-C898-1C5F-0ED59AE41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961D1EF-E389-1455-1382-BE8739025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C68E666-0641-D6EB-EC65-4AD92DA50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3C060AD-B4C8-00AD-AAAA-592D1DD93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3BE417D-7F46-AA6C-4A6F-D2C1454E8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86DC4578-A079-9342-4D1D-0429FB66D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03D2CAC-C054-F8B3-F9D8-978CF4CF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79B6D4F-4E15-B74D-F546-9DF9559E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67E373F-D785-9B95-02EC-E10380167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7EEF14-78C7-D9C6-F9C8-BF4AB80C5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AFE5246-79CE-FA24-E465-B18C552B4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5D08BD-C125-F818-15D8-C29DB5F3F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45ABAF1-BDA6-2C53-CC28-62580DD18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AFA3C95-B663-1C16-AC5C-007872F53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2B5FA0-5666-220A-BF79-054198D44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C9E53F4-C4FA-6A33-4BDA-362CECE58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4197F71-449A-B19D-6658-F3344417F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DB14FDC-BCDE-06B4-02AA-B92A673D4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BDB2540-79B8-0533-C63C-B6359798A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E664D03-3043-7787-47AC-A54BD44E7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0F90DD5-5864-802D-3814-A9258AED9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3D27776-FA69-9A65-2012-F30266187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B9895B1-06AB-F9C8-38B3-37AA1B2EE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B4983D8-0F82-07A6-63C0-965A13255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89BBE00-FDF0-4D8F-D517-C729CBF22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2955FB2-9964-4BDA-366B-DE1068DA4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9D9411D-200A-BB48-C2D2-3074E97D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4D618D-6DEE-55ED-90D4-16E5E6C6B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5644B92-64FC-B28F-5F4A-E1A6F25B2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42BDC71-F3FA-2050-A03E-489780128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0841F0E-2865-3CD7-3A02-35566E950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A2E365A-349E-9904-D429-09D953B4A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6FCFDE0-1356-F82A-B7AF-08D128A1C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9FD869A-4D7F-D0E0-541E-4C6DF839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8B782A-F776-A470-97D5-0FDE48015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B4234B0-77FA-0696-F5F6-AE0421625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7D43F06-7A27-751A-E2FC-C7732E83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1075" y="-12714"/>
            <a:ext cx="12223075" cy="6850015"/>
          </a:xfrm>
        </p:spPr>
      </p:pic>
    </p:spTree>
    <p:extLst>
      <p:ext uri="{BB962C8B-B14F-4D97-AF65-F5344CB8AC3E}">
        <p14:creationId xmlns:p14="http://schemas.microsoft.com/office/powerpoint/2010/main" val="423363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67F37-E2B8-0F99-01AB-71C062C7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1A14A-F0F3-B539-D448-BF7033F4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5BF833E-E973-37A3-4AC7-D04DF3953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96722AC-3C3F-619F-7FA0-23E937C4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D4E4CC8-1FB5-5F13-A1CE-E920EC7DC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2A87880-777F-2EDD-F883-760BCBBBA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26452D5-C084-D873-F560-E54A90520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AD346C4-FD53-6C9E-791A-0F571D8A0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5043149-CC81-4E4A-D422-07F0A2CA3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1F17B72-6FAE-5F61-0F94-F2793E938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F1FBD9D-E7DE-B5F7-8C78-A37D265AE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583AB94-6F8F-B055-48CC-EF19C716A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7141FC9-4B08-2673-0B0A-669E537BD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CC07CFE-20FF-690C-9680-4B0BF00DD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62DDF3-A387-C6AB-5B98-53B23B342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E1BBFC0-D381-5DE6-B33B-145D225FD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A34D32-A483-1E84-B24A-0C0B2ED11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B9E91C4-563D-AFBC-F218-12818E485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E1630A1-3C9D-6AA1-5B53-7AFFDD3C4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C0E05D2-6272-EF7B-19BB-8A8935610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3B00CEE-BFE9-3224-D068-73404455A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8584784-5639-A8E0-F95E-A4BFD744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644C309-4EB7-79C7-083B-F5EF28135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14379DD-4155-ED70-F78A-37074C651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0CD1A14-E045-70FA-452B-1F1933DEF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DC896FE-26D4-5B93-B9D9-035D541E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E33EC06-1799-FE6A-0FF6-3A2103AFB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7F5C36C-082F-CE2D-B3D1-4139F5F2C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2B4B3BC-1344-AEAE-0EE9-B886812F1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2F9B861-56EC-2FB3-BD22-91D237AB1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5D665D4-EE5B-705A-555A-2D393BC86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1E027E2-FC03-9856-DD25-809494C61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6B34BB5-C769-6729-A49C-827471EB6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C65708-931E-BF74-0AD4-F016D6D50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F1B8D14-9A61-A5B7-90BA-ADB6746B8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78904FA-447F-DAEB-19FD-623BDAB24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0C27F3CF-F6CC-74FC-8C21-760A2C84A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D3CEF2A-8CE9-6B87-3622-3A0E02293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DF08217-4E02-1365-9E68-4D63B1896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0CF57D-FCC5-2872-0DB0-CE9B269F2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CADA992-2007-3814-131A-6F5060877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057489-702E-B1C1-639C-F9C84506B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A6E63C1-5D48-C330-2594-F28A8FE37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A0C4EE1-B8E5-3A66-58DC-2E0F82D60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3492F7A-CB58-7ADD-76D2-EC1E552A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00229B4-6170-67BF-2A2E-D82FA6384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6840F36-02A0-E9D3-81BB-B089F8D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117B4D2-8BDF-D0A6-B6A4-03C57F79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F2B99D7-16A7-BED8-5737-A39466BD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193355B-D018-F97E-A6B1-78FC5BB33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28E2AB2-D5A8-5F6D-0209-AB8027C46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69FAFDC-AF69-8327-9348-B9AB64DFB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15C34D2-11FA-5001-D3B2-362656A9B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9E5971A-D3A9-2871-52F6-4702E8E86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476DE42-C5AC-679C-5A3B-C85004827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25F1427-7638-165D-CE2C-E8FE974E6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38CBCD0-080D-EA23-09A3-BD04D4245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E2C5066-50B3-F87F-EC49-34CBBE3AD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0729A21-4B52-8381-8599-D5D789ED3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04B32A9-197D-E359-DE90-03CB0AF1A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8B52E72-F4D8-5AC3-D199-35AD72913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F8A5C3E-49AB-61AA-D372-EB1492D45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1B29CF4-1C0E-C1E5-D5BE-AC757E970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280504-B19F-EFFE-1E66-A040D3037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D062680-85DD-BCBC-2712-06B20B6A9D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4457DAA-1F08-DE44-563F-666DDC7EE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0B3FD29-B704-9208-50BF-A2CA998C7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82E4262-BBA5-4D0F-168B-7487A1734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00D9494-B59B-B847-2FB2-F66207047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2FB9209-54DE-68B1-C249-3A7088662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D5D4725-6959-CF84-26A9-DC91AA6A2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055034A-885D-C348-EFE2-CC66AB24C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DB0CC6F-90D3-D976-A8B9-7DD23E44F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AF6609B-6899-B0A8-FAE4-C55B33425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2326E78-8AE1-D897-40F3-843083CB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75964FD-9CDA-358E-9CF6-1EE6B8F71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70F8D4-8DDD-20C6-1A18-77F190251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FBA01A2-C3BB-840F-9F0F-71CFD6193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86F17CF-D1DF-667B-AAC1-8395A2B4D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1E14AAB-EBBC-775A-A9C1-B27EE50C1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212CC47-45B8-DC85-C3F1-B06520F10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C16D3DD-58A5-4B70-CDFC-0913C9E92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58C9DE6B-1DF6-0FFD-2800-2C5C87FD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79E7EEC-3773-7E5E-1839-907B567EC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AC35C77-8431-2395-1985-53DD5D8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930539E-73CC-7FEA-69D5-0D73CEAC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8DA38DF2-3CB5-400B-7C36-175FCE1EB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FC276B5-9839-9F11-FE33-D7DD9C0D8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227EBE8A-625A-F2BC-00FD-9620C0816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4870921-E10E-1273-FF3E-2A9101A9C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9DE9020-D4EF-E4C0-D0D0-A21E3DBBC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155CACC-0782-91AC-F19B-41B3B9764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C064C65-779E-9992-E9BA-19C7A972A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151E889-7AA0-5D60-8C24-A8C689C92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A585D5B-D749-E0E4-B6BF-FB68E45EC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2910F59-0291-1F98-6BA3-FEE1E6CF8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E609C82-756C-69F2-733E-D75C058D2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8533282-59D7-B24F-D460-9D8428698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65ECC29-1B49-6B2B-9728-463B9E4B5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A15ECB8-6351-19DC-DB34-5E4CBF23B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F97C620-8A9F-0939-FAB7-3184CCA5C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181603D-CF23-8924-5086-7D3A79008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A601CB93-C8E8-F08A-5DE1-B52D7EDED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4CF5DC-7C46-8B24-6BCD-AEDB4F121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2E087FB-589D-70BD-B6ED-BC38AD977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C9C7F5A-6604-7B94-39F0-6F6FD2D95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ABCFBDB-67FF-2151-C595-3391B9EE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CE88A01-87D9-BD05-1D32-EA958DB49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8930877-DD3A-1ED1-648A-F9C3B9490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D10910B-4A15-EC3C-9C15-03CD560F2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D433E36-C090-476A-DB74-E33561D9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2573CAF-AFE1-24A5-1F21-4BF3AF92A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CC7BEE3-3B0D-A8BF-DFBF-D887E94C4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158E945-6889-EDF5-1E3D-9FDA7F1E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FCCB5E5-4DD0-3C1F-FFD7-DFAFDEF75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72C4899-66BE-9B3F-DDDB-F5783D604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DC5E6E-5C67-27A7-A1AE-D64C28929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73B3072-EFCD-9B77-E6F3-26BF02DAB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6840454-F11C-5E10-AC12-9C5A54864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060501-087E-116F-C3DF-EBB3F37C5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C7C056C-E73F-9BEE-2458-243395779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304D628-F68D-236C-4C0A-90788B9FC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C4C8656-5253-940E-8018-F20E48E3A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43078873-6372-1BC4-AA66-F4E4B9F8D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93C9A82-EF52-5BEF-45BE-4E3C9ED45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EF9830A-BB22-66F8-7F82-A1A5E828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6A8F2198-1DE6-3ECA-ADC9-E096DEB2A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3F26FFC-09D5-DD63-A656-74C26EF93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A73499B-D8D3-37FA-D759-71A047AD7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7FE7F31-F891-F50D-5893-A5AFE98FE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016F47B-6134-45DB-4976-33105EB14A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20B7FCF-0CE0-10BC-C824-8A7ABF80A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6112A89-3AA2-D67D-87C3-E2F68ECEE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2762D909-5842-B427-2DD5-96E9C3040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1F82B-38AA-36CE-4C8A-5A68E8ECB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D0227D-39F9-10F2-658D-879E33DAB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CBEE8F7-0673-7537-0E2B-6333948FF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E626D54-11EB-912C-A939-D39ABA3B9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B886712-F34A-A2F6-9EEC-2A0B14362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1B634D0-CAA8-111A-B833-484EEC84E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D4F9A12-C018-1358-E448-E91B351A3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1EF56DB-B429-FA71-0CB8-BE64BA357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6009DC-6301-FED4-94BD-1DC4D29A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F2B62A-AAF7-7CA4-F390-B5CE10C95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4CA93B2-32AA-543E-FBA1-D1DFDB03B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2E408A5-1DA3-8F00-F105-D4A91DCF1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0F7FA54-F49E-A863-1D79-19BEEF4FB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7176921-5A0E-B2A9-A166-199EE4CA2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2231190-C3B7-6D1A-25D7-3258AECC6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DE8E05F-D0A5-2218-1421-6560F7539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35ED4A4-1613-8B38-1764-484DC6226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59DCF34-5069-3AFF-C517-B7F33624D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BB9D389-0E68-A460-3411-19BFFEE24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9D15DC7-50C5-592C-7727-00C3782D0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EFBB1F1-3D7E-09F7-6BAB-50B6CAAD0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92062DF-7EB0-C441-722E-51021908F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0DAB721-8C64-59A1-F665-745CE5B93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B4F18306-6ED5-9D17-9A93-2B21B31A4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A6BC2D1-F871-49FE-16FA-EE084E78D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1ED1DB34-183C-471B-CB24-990D6EBA9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92C9111-D488-F70B-05E7-50A7B9C558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D259C8C-896C-5FD1-8D59-97B2CC697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2C443A1-208E-ABF3-72BB-B41A552FB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2B87A55-82A9-9280-6A78-11532B545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C8FB2C-2397-C9D4-6245-BC51A92F9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5D1875D-56F0-0CB2-8B7F-E3CF6D535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82E3646-4DC2-A916-9D74-780F4E9C1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958" y="4081"/>
            <a:ext cx="12195958" cy="6858642"/>
          </a:xfrm>
        </p:spPr>
      </p:pic>
    </p:spTree>
    <p:extLst>
      <p:ext uri="{BB962C8B-B14F-4D97-AF65-F5344CB8AC3E}">
        <p14:creationId xmlns:p14="http://schemas.microsoft.com/office/powerpoint/2010/main" val="402454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6719E-5273-29D9-FC7D-658AB176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B5400-D35E-7955-4DDA-4F1BA31A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D697ACA-62A6-0574-7962-AFF6F4C7C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348CD97-09C8-622B-422D-C645E7134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CF34BE0-88DE-9C17-F4AE-F686FA5A4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758F5D7-BAC4-13E2-BA9D-163A816B2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4C2E832-608B-C98C-6F29-5249B18BC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E144EF2-3184-E88B-2303-88D59709C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B0691CF-AA88-B851-3597-844A8B922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7A4E8C6-B940-3B23-35D6-940B8B4EB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A1A93A7-1350-219F-C413-C007624B4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D8CC8F0-9D0C-AA7C-61EA-27BEABE8B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C16834A0-36A1-BA16-0EE1-2D4A1174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0993E7B-18A7-FD2A-176A-5217BC0F6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5ABA3E98-B5B4-8842-FFFE-28D99A678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0AEB498-C595-91DD-CA16-8A05B92A2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20912CA-C256-4A0B-2B9F-4B535DF4D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006CD6C-8BC0-8237-36FE-BEBAA0942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FA709BE-5780-46DC-BC24-63F92C4CD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CBFF635-7FBC-12DA-78E4-E2E82B97C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B9A7D9B-E1EB-5663-3FBE-E976518EE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2DC82BA-63EF-ECDC-5632-DAC6CC344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55B6B62-D945-DFC3-A496-9841A7245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9034979-BB57-61DB-F0F6-CA629C543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818261A-A64C-C63B-9D0F-F4570453A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B6FD6EF-728F-52EA-E502-A31A3C11C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10BC38F-DA02-AF2F-4421-76597DA0A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22017FE-EE7C-F100-047B-18E7519B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7FC027F-2CF6-5A4A-10E2-FB699F0A5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0982E52-28FB-BEC4-228B-BDC3A19D9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3FBDF0F-216F-C791-67ED-551FEF846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55865E0-CF65-418E-2B20-AADD65AC4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7C4291D-99E2-0703-7189-9DD6DF209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3D46C41-BC8C-186B-A466-251958778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9C77257-3CD5-F66A-7101-0A8F3C764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9D73060-43E1-7C7F-99F9-1F72F7900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D6BB8C0-860C-B7FE-A551-B746782AD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0FB7506-1DCE-CCA3-AA0E-2D850634C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BDF547-35BF-3644-7179-5C19B5743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5F3C063-685D-1DD5-0D42-8C8516928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2A994EE-C7BF-4BD8-11CA-9D0A2C5E8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E170565-132B-AD6F-6173-EEFAC1368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AEEB3CE-2D12-F9B6-A149-BEC6FD164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F54BE12F-030A-DF14-DE8C-983C184E9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EFA30C-29D3-EA2E-4E4D-873B9F297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8B6F028-8D2A-9A8B-A486-E50FE0E8D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04F96F9-7A02-D6DD-911F-A52B7C48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4970CD3-0D64-DCF2-9749-643E8306E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A2F97C0-B917-BA24-5B56-8579FC43D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24C0A51-B7C3-C4D0-EF21-D91EF9C75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C5174A4-1104-96A7-614F-E2FE6EAF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9D58F45-5639-74FD-5A12-B39753FF5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158A9E4-256C-C389-BFEA-B9223C31A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DAFA16D-790E-74D3-0DC5-D4A156B4A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FADC96C-0499-6EDD-99A8-14D51673A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DF1A3B1-9C7D-1423-413F-31F4A9021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E153510-3005-87AA-1CA5-1134C5A4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D56F55A-4DE5-2AAF-91E2-BD5A02C5A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59F14B4-CC1F-8CC6-6B10-1294792D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E31C4BD-EB57-8A82-05F7-FB6CE6343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45547A62-B76E-1AC2-8461-C8BCCC176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C5B531B-8BBB-E574-07FF-7B949413B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4C7C19D-4227-5253-A680-A463E157E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B08F062-A7FF-E35C-1DD4-0E5BD21F5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9C501AD-D6B4-B70F-9C3A-038F7419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1B0B023-2F6F-8326-281F-347E942F0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CB55B1E-266B-099F-F2C1-CB6F2FDFA2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B235025-A8F3-917A-0FDE-979151527B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29D8D1-3908-A167-6762-6D838C43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F7A74E1-591D-55FF-60CB-31BA453D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6688C65-62CA-E672-A8AF-421A54D1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9B0D6B7-CE6E-2364-BCF0-944C0BE0C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3060306-470F-8BD2-D47C-78FEF1486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8EF4F38-A7A1-1BA0-439B-42AF2B1D7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9906397-2472-EC08-8B3F-C837645D6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0F6AA7-624D-B218-8512-7BA1B23FE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7F90A06-0B7C-EC55-4C83-10251EB8A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A2558D9-5309-D2B4-E9E0-D2C0A269A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1BBD138-1111-4AAD-362C-81AC39F25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83FE49-F413-6E7B-093E-460D3ACBCB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C5AA544-F117-DF80-6B21-9AA062460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041B9E-C332-9E1C-2911-912792729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A7A2BBC-702C-D7B5-5A88-61A439D57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4A76526-2630-308C-19D0-95271F2B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0F50ED8-0155-5ED6-68C5-31021E2B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D72ED-9E39-57CC-3DC7-02E39DDB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D373070-6C6E-A2C8-69FC-8DDE0E893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FE47A64D-83D9-5720-3B45-627123C8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FB65899-A4E8-4047-1DF1-3235E51F0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CF0DF0D-4808-A99B-7C84-C12B4534D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214CB58-405F-2C8F-D550-BCE43D48D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E9F8C78-2801-F3C1-166C-F8DE413FB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BADD64F-9F48-AEA6-4E5D-48DD508D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10D18A3-EA5F-49A7-F207-EFC4C460C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2705FC3-4AB1-A927-E88F-799371AC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4AAEF1-8F0D-F562-0784-479538DD0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B7BD5C9-51A0-1E54-76CB-67F748DB4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6A42DDA-29E8-F4A1-9402-D8047CEEB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E276E42-0F49-E12E-A98E-1182A4D1C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DF67FB0-E4AC-3AEA-0B74-5E277CB0A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EE3F589-55D6-2896-D576-B205238D2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6DACE67-FD7C-E52B-4A0E-8B60B014F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952DA-0B19-B936-E478-17C965F5D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E557502-2D47-6ADD-AA37-8E38EF4C0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55F8187-E256-E4F4-7950-387D83EC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05576-EBAA-EAD1-DF05-B52805264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30E820D-34AF-A670-FEFD-500EBECA0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E34A79F-9F66-9346-3E95-252BE852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1ABD59E-DA4C-752A-8310-34A1C32B6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E171036-66D8-816F-90FE-EA6F3BF62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7B40ECC-1B1B-6DC6-94F7-CB32DC2F1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197A7B8-52FD-DF74-AAE9-1E29E91A9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8E0A49F-D429-FE7B-AED4-ADF912C57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4A89D497-0C8A-2083-4494-978AE8FF6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C7623C4-85CC-561E-3F2C-71E0D4ACF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4C3CA8A-7DD9-00BB-33F3-29BCEBAFE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F2E80C6-9BCF-4A63-FFF6-A52C69D65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4FDA5AC-FC63-0500-02EB-50B5E7FC0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02F1494-34C7-E200-9CBD-E3B4E918C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F67EC3-FBA9-EC9C-093C-B930E7777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019E0F9-6638-0D3B-5FDC-77BBBDDF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3E611DC-F4A3-42AE-A35B-431CF7F5F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46B65ED-6466-B51A-4831-FBAD54F67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634A99-6071-59FA-9036-393EE60B4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72CAB59-A0EA-7F60-9061-CF4497E3C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8F49E32-3B31-4335-5F8F-DC12583B0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A91A6AA-1A99-336A-DC61-E5B149CB5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EC9FAA8-09E7-AE2C-CAFD-5D01E1147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6F5764C-7F9B-6815-AC4F-6DB2AA7B7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5FCF067-45CA-AF9B-6F89-25863AC97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7D1DB2D-DD51-506C-5713-34DE17228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D4AD1AB-DF16-83D0-D5CF-F09BEF1DF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E7775DC-4AB9-E7C4-A199-03EFCCF3A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483153-FD85-2686-2E07-1E3BE52C5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731F293-6EF8-F7EF-4AC1-8D9C87D3A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1F64EF5-CA5C-B2A0-B4C3-29B7E8AC72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45D2314-AC82-E701-919A-FB374D467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15CA2F6-998C-6403-F566-173843F52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DCC0E11-8EA7-DD16-5D9A-607B265CF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8991862-4BD1-BCB5-376C-4758A266C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FB809D9-A194-BA5B-185E-44B7BECF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DB61B85-7B0D-BAA2-AD1F-C51F15D9B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3042765-8D76-89F2-676A-08DBF9FF3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09D328E-EE8D-5D96-3F82-1E6486317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F3A36CF-FA41-1A32-F490-5121D27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54D892C-D575-1751-24DF-AE9FAAE2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006D1BA-6F10-D91D-FAFE-E4BF53DBE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B9E294B-B351-F211-4E1B-4D4F4B7C1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F7641C-F8E3-1729-752F-1745D28FE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067CEB4-B01A-2BF3-4D1A-E0A9BC437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B14A0DB-2F86-C86A-ADF6-C8CB77FFB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DAABBC5-DC21-1E4F-0469-E3C42B017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4C330DCA-EA3C-E53D-E29E-4D32AD1B21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016414D-81FF-FADA-CB2D-15F424981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4F1752D2-F3C8-45C3-D4F0-DAD3555F1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ACE6DC7-54BE-FD31-C232-363606A04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B945181-1CA9-4FC5-FC11-42A8BD90E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C76A7C7-AC21-A189-F381-AA5184188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C221BBF-7CE6-854F-B97E-826C571F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220926C-E567-0F02-87E3-5896F87EE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97E4F46-D706-5029-BA27-6C7D3177F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2B2B176-16D5-66E1-BA13-09F5EFC9D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AFFF25C-E0AA-129B-7E08-FA6A8A1A4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9E8AB9A-7DCB-0776-73EA-D9DDD7158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7FB097-D8E6-223F-85B5-8F9259047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CEA162C-F721-C5F5-9EB7-6DBE2D432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52FADBC-8BEC-2AC7-0173-37CF4374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8260" y="-3908"/>
            <a:ext cx="12196601" cy="6887641"/>
          </a:xfrm>
        </p:spPr>
      </p:pic>
    </p:spTree>
    <p:extLst>
      <p:ext uri="{BB962C8B-B14F-4D97-AF65-F5344CB8AC3E}">
        <p14:creationId xmlns:p14="http://schemas.microsoft.com/office/powerpoint/2010/main" val="325206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AE018-B2D4-67A7-9AE8-98919EED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BFD61-10A1-7F43-5921-A1972030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49829A0-5084-BAED-6B12-6BB8F235B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BFF6E98-2456-7B47-2AD5-A6937AEE2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280B78B-1D38-AA9E-4E7D-D6BCB2A19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40F8B2D-B360-47A0-CD4B-56541E774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8AC0DE2-6E58-3150-8DFE-E0038A3DC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A953C5D-1977-3EF6-0586-9BCA6A834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4475220-A0B1-DFA2-2739-3A50936B7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CF0E102-5508-33B9-9964-C72E427139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45CC178-B1EE-0FB8-BBCD-B9C3E12AC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378AE70-9E38-4D41-8D05-523B0539F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43BD288-92F1-155D-4797-764BB96E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3F1B64B-BF26-337D-8E87-4DAC84981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47501B4-2625-BFA7-E84B-062CB6589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0114598-F703-7ECC-5B74-C8681256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23C48BB-EB2B-E8E8-7421-FD066953A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0D9106F-E83D-1C13-2429-F19F9B860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54BABDE-BA9F-F076-4D21-3F6228D42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B09A10F-BF9B-26C4-3ED0-0548AFA9E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5D283DD-EA47-99EE-DBF3-0F20607B7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218FA96-1757-3EB4-30F2-C44696011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0F4F69F-24B3-6D9C-2356-EED5DF3BE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6E570BBF-BF9D-611D-2C97-5F609665E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A3A5386-4141-B5FC-AAD4-681FC6B91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F9EAF60-CC38-2C34-3CB6-19FDA61FD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7C47D7D-0179-FC2A-5088-D258ADE22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669FC90-68C3-48DB-D121-4BA7914FA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5FF4673-5432-F666-4725-67AD3DFB0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900D017-7727-5892-319E-993698884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A382FDC-0449-D3D5-1917-A87F922BF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98719EC-FC3F-54D6-0349-795AE8D4F2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0E53766-17E9-38FC-BD47-E4DC3CE53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0CA05DF-5453-64E5-0AB4-65BAA65E6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7C3382D-1637-EC6C-0B48-6DF83AED8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BA62765-DA80-7EAE-6122-1F0180923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419B61F-0914-98B2-9BC3-58FBD4B0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0856BE9-7B8E-3722-9596-C0D0D7946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EF81343-F4AA-B6F5-08D5-693B15ED1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ACAF0295-884E-930E-CCE1-2529C8A18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29DF737-66A1-71E1-8090-A16B2174B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E0E630B-D24A-680E-4320-D2F856FCF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B64D050-0F97-FB1E-64F6-6E8D82A9D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505EB16-2DB0-F24B-3B0A-288A50754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D59D9E3-F8C4-3D5F-5076-86CF364724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40AFD48-D70A-7614-4B15-55C963A29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8F50D79-305D-391B-0388-3D37DB81A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91EFEC7-6F1A-C7A1-462B-2CE1DBE5C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F3AE826-2194-B730-751C-58B709F26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0DA2228-A237-21DE-87B5-7E02C08BCE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E26A5E9-BDE9-A67B-4720-AF89667E8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63B6EEC-05EC-CF9E-30F0-0EC2997C7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32A9A51-51C9-E7F2-B257-074110AC0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3737566-8547-3EF8-1BA7-6D0BA4A20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63EEFF0-F621-E2EF-D2B4-7263303E8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96B66D20-1919-73C7-D270-4B6D0CE72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3A85B9A-13FE-317F-8165-009D4A5FC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A157865-A9B1-A293-214A-F33F03CE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EB8ED09-B8A2-4297-3D70-32BBC113B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1D557EC-84D2-0451-3BA4-34914DB43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FAECA03-00C6-0C15-FA8C-8E1AB72C8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29B63EE-CE61-B8D6-413D-163A94FD7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736EC49-FABC-22D5-B248-64850B375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B3B976D-50B8-0B9A-338B-E6E2365A7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198A488-A4C8-8840-865C-A4F89CF93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7A82402-43BE-86EA-8DD6-601CACE4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CF74627-7547-DA2E-A312-085CCF49A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3B06378-ED64-7FBD-FCC7-0D7CDC3D2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D9A36804-4E17-75B3-8F77-BBDB3F0C18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5DE06FA-89F2-AAC0-2692-CFC14EFEB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1E31480-FBA8-7BA6-51DA-D007D73A3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34045E2-3583-C240-1051-D967E9D8F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D8C8830-00DF-7294-262D-961FFB05C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D1BB504-CC8C-1328-C6A3-2AC65904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474AB3A-03E3-E990-273D-1F55CE3CE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6C72DD5-F5FD-4F9A-C258-9E9E9900C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7667515-A028-AA28-6079-142AA5D13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4EBF20B-015F-C41A-DD19-C1311F645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721A1F2-A2C3-A5FF-30A0-7D98DAF60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0100319-570F-EBB4-7F44-A09651431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C05CE76-F444-04E1-3103-6D7F2FED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AEB061EC-D6E3-3C0F-2873-5E11B3CC6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42EC0F-C904-D7CC-656D-E06E7E237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96EFA26-9F4D-5384-64EE-A180D6A7E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73FC0391-BC81-97F8-D463-7869814EA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69F99178-A14D-38AB-F93E-50E740063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722E3EAB-F183-BC19-7A7A-9331A245A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6047FAC-4F7C-B518-6AEC-6664DD383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E0DB9B81-7D2A-7FE7-7673-B164C8905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C6FD510-2349-7C2C-D7E2-236702A7F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CACF7782-5C34-F6F2-2821-E9379F7C8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8C05E49-A877-291F-3FCF-701258C0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0D8D8F8-60C2-705D-E5C8-F99701EF5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4F8D114-E6A8-9C66-4F62-2FD17BC00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2645DF3-741E-063E-EA5C-8069C5002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DEAF10D-A000-C8A5-6394-85C7195A6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08DE272-AD35-9981-2F10-BB281891B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FDEBA2B-5167-5E55-AAD8-5DF81E380A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5EFC6A9-293C-1E26-9349-5A277DADF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EA613D0-D942-C5CE-938A-75E271A5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3419776-47FC-ECAD-8293-F005D4AB8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08FBECB-5A9F-073F-CD2C-B3F0DA08D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85C1814-B083-2175-A3DA-7F2C9CE3D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E7AD371-8EB4-1DF7-6853-82ED77C25F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89FC973-6B3E-EC5F-573D-665B4688A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5009E2B-31D5-EF3E-FC6C-C33A71040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C3ED454-0F32-73B1-24BD-D2103F145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9ECEE7D-8D19-260A-4524-0941937CA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55661D7-6EAC-02D6-A33C-6E95B8881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D2166A9-8A2B-8BDC-FD68-A9CE8DF47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D518DEF-11AC-8093-69BF-FE4EC5F5A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EE304E0-DEC1-A13A-785F-7E8B9B48E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8F67123-7EBD-E231-86DF-FFE767F29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3C5FA1A-D250-B676-04EF-21777D7B5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E05778E-50EB-2850-9C4B-71F359FC9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05CEE11-4AED-917E-E158-EF9FCC684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A898FB1-BF06-DC27-D276-17BD9B7E3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B181C8B-D90A-8258-A670-FD6761408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D090C476-7B10-9D18-4019-FCAE1646B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0DE4DE1-03A5-2AE5-31F1-11FF6C8EB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A766C3E-C351-C6DE-D3BB-5E1BA5FF7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9A4AD05-B5A7-9E9E-3210-1DC45E5FD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9D942AF-8EE4-C480-365E-D4B51AC06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A2936F84-36D1-7FFF-3EF5-7A430E60F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FAFDA83-C832-4253-4D03-3C77DF4FE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72935A6-4A30-1D35-DC2D-6B8691CBC4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2E7D06F-1A1B-7CCB-4EF2-C59CD8CED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3B739DA-DB75-4B30-D87E-43D8E56D0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93BAF2A-3EED-C5F3-3B4D-C94B0E832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8FA73EF-9925-EAD9-8EC2-44DE3FDA3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5BA35F8-8B20-51E6-9B13-7A74683CC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0DBAC12-CC83-FB23-D437-E0DA7DFAA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7558F5E-ECA4-FF5C-34BA-4D85A4F24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A33DC1C-C4BA-BAF2-3D39-EE4813D1A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3990F8B-093E-A573-4B95-0BA5D8D32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CDF13F1-F5EF-12B9-B6F2-C04594403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D74B29B-C32D-8CB1-2221-BB24A614A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DC30FB9-3AA3-DF28-7664-2BF46A0A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B6A9091-CAF5-C3C6-F338-352FB6CE6C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0D1A2CB8-7529-EA81-97BA-87E2D346C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5B0109E-3031-C540-2066-8F9706B00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B5EA01D-B45B-30FB-FE1B-5B887C0AF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9B80EF1-84F5-E929-4307-7180469BD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6D7729-97AB-D6CD-CE2A-DA3EAA308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9A7EB58-5A27-2ED7-9E07-7414F8C0FC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0AD9098-1307-5EB7-DC46-FBA3F1DFA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17A77C0-8A16-6357-5523-A1775A123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18CCA66-4967-C3CD-6C89-234107A7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5BE4A31-0879-19E7-73DE-ECEFC5DC9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738E07E-3DC9-9E50-67AD-8172A2577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BEB26D4-F8EF-07DD-C651-A7D4D00A0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38AD139A-2A1D-5FBC-C284-D49989BAD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16E501B-02C2-8525-655A-8ABFD7F65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07DB095-E84C-CBD1-946F-E8C46FB80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B56090F-6BFA-A0DE-BF44-9817E305B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C7FB215-B7B6-7371-5593-82EF6D514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EFC0B8C-8990-70D1-783A-ECA8D4C0F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41422C3-6797-A50D-9D5D-F47003D1A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3D7E9AB-591D-3383-08A4-82C3F6E21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53D082F-03A1-4347-0D20-1DBB9C5DA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9A6F7CC-DF61-AD57-5140-5A39FFAC7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F283AAA-88E1-778C-A248-BF00B90FC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8013F6E-D131-EA5F-7E64-DB182A3E2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CC06E74-F5A5-995E-83F3-870B66DE1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A2636E7-2DBA-D8D1-229D-677910C6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4E31C49-CA73-6A70-4F1E-EF9BB3FE66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A565C46-ED86-038D-9109-6B984807E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652" y="5261"/>
            <a:ext cx="12195651" cy="6843329"/>
          </a:xfrm>
        </p:spPr>
      </p:pic>
    </p:spTree>
    <p:extLst>
      <p:ext uri="{BB962C8B-B14F-4D97-AF65-F5344CB8AC3E}">
        <p14:creationId xmlns:p14="http://schemas.microsoft.com/office/powerpoint/2010/main" val="240310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0976-1FA9-4F49-A00C-E76878A0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74895-000A-6BAD-01E2-76861A4D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3C2435C-D278-8726-E003-2FAB0950A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7AA7A06-32EC-8A8D-C7D1-26CC8D571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0C51AB5-2DD3-9E8A-A422-AD989E9ED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4C6C65E-6F20-D1A9-9348-2A67CED06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12C239C-0DBD-9FA6-AD1B-6B2F17C264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120A608-4FB3-9592-41BC-36C68C022B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E8F104F-D30B-256E-C46B-E4D344806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002E0B4-9CD6-D994-C26D-2448E1503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4D96CF5-A641-2405-4CC4-471794238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49519B4-66E3-31B9-326D-11C32DAC6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6EFB4BA6-6BF1-6DAC-C2B6-96180613D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8C55F52-0769-CFFB-1A78-7C29DC2CF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0CD6275-E770-2B9E-E4F8-75B584FD4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A6FD93C-898D-C1B2-7184-7054824FA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1D07891-EE99-41BD-BD81-A31D13A3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412D51B-C062-CC36-CE30-B02B3ED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075685-90C4-5226-331C-E76B5635C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8F3C0B0-E2DB-ADB7-C15F-35D1E94A9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A6711E8-11AB-BECA-ED1F-A61B2E5D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D3FEDA1-D5C3-2010-36EE-4A796F8CB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89FDF2C9-6F6B-0C81-FE06-199A2AAA8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FF59F1F-61AE-76CD-3947-4D2B28FCC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999A59D-27BF-7634-A79C-AE0C12CA3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1027DDD-E0A0-CD2C-42ED-0201DF15C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FD8BEC6-4533-5EBA-4003-D0EE489C9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8F96831-7D0D-6C5D-5987-53EF0ED73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744DFDB3-E3A0-2E59-8FE7-EC787429B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4C85364-4404-C6D0-4E94-A83946E0C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B314328-F820-7451-6F54-13B783DB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80195E1-A670-0B44-B7BD-786ACC70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72BB58-AC93-8A00-52AD-AA5095A28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967BEFF-1848-A3F7-F0C1-77165A52A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FB2268F-9EC2-4A18-2853-96EC38ED7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5B9DC88-4DBE-DB2F-3F06-3001C0B95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2DCE745-0A8E-A164-C3C6-0A9C33ED2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1FAF6C12-DEF7-2F92-2EC7-C20F7B2F8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B505307-F0C0-5647-6C44-1E929EFAC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E1C38CA-658A-3610-5A76-A7FB9387D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EE3FF58-5D06-318E-99A8-E9857233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AD2F564-B3F4-4F6C-4D80-37BE919AB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E34A707-2C9A-C404-0F03-498CB2E6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15C8405-DB8C-5E6C-7BB1-3CDECC3A7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AA944725-8D65-20C5-F197-1667FF16D2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ECC0606-A5DF-AD86-F863-447C25CF8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58C34D9-5558-55CB-E6F1-F597F2951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D93D570-2492-B9E0-16AD-222C914AD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8EE329D-5B34-C6A7-ECBA-06EC10893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FD01345-B102-C9DD-76DD-9586F0503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B41C589-EF39-0D68-F17D-7706BB23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416D551-7760-4F9B-6437-DC2A2BD12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7B25756-29E8-D216-2E88-2AA783C5C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2EBA53E-56FC-3212-6294-DAAFFF4AF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ADE53F8-6402-7C7D-0195-29F29A8891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1A6D93-328B-C611-1530-3E2318D0B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C978F2F-EE4B-9516-F6A2-6A212F286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97FC9BE6-285E-D55E-D11F-0581B3084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6E511E6-B674-72AE-F86D-1A2E723CC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D579266-19BA-FC9E-85C1-B368ADDEE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EA002B2-5E8F-D6DB-9A8F-8A4D6FC66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54328C5-E826-888C-140A-F2A4B6336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3D734F9-3FE5-2952-32D9-F6D92F8E3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0FBD3B6-11EF-B833-80F7-CD7CF25F9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3BE10F0-4103-8A78-C973-838327B2E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2AE3DCA-3301-23DC-7662-FFCCB6729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F73B68A-6737-37D4-DCE3-1372DA7E6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8302BD2-BE56-61C5-74CE-09DF68355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4CC72E4-F77E-EE2B-6674-034014EDD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FBFF2F84-8F0E-3EDE-E3E2-1C569897E2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C153904-E11C-C8F4-1E34-B4B39AD92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B292907-4E33-DEC1-96E6-6EA4F1629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E4D2B92-EAB2-DD9D-BD42-56AD5ED2C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168C4E7-E7E5-FF04-1CBA-D80A54D59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CBCAC1A-3286-C0F0-004A-0CCFC286C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FE1BE6C-FB5D-79F3-0097-323EC863A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986CFCE-9DA2-A29F-437D-5CDA7152E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BFF5944-E988-9FE8-9FA0-E007BC035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26C60A3-9192-B38B-F8B7-94858219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0A940A7-EF73-7556-A123-CE8F60BFA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4E7A0C5-0B36-377C-1C62-D2AE5330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76D366B-7F82-F604-3A4B-ECD93D00A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4101507-84E3-4C68-B86E-7A908456CD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641F57A-471A-F6E7-4179-CC4877BB1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8219596-5FAA-9156-EE8F-AAED9BE2C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1BBEF02-6E3E-DC7C-5F42-6D26CE081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D8C6F05-E216-1B1E-5A1B-EEA3C9EA4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054CE28-F6C8-97BE-A5EA-69F28DE2D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BB1A02-7E40-2AE2-212D-D05471C7B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70AE6FC-9D17-4BCF-9033-383FBE6B8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C458D83-F0DF-3074-2684-CD12B3097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B5BC7E3-6498-678C-934D-D9AF83E57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BFAA5BF-DCFD-3441-ED85-D3F73A6B4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57A1219-2427-4FF8-D047-15946793E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780A72B-11C0-EFA0-4D50-8270A6B55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C41092B-B455-43DB-A7C8-87A5DEA2B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44915E7-258A-466B-A533-39C2819B9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8D412CA-F884-57A1-071D-5EE890020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4F56CA9-F1AE-6B41-BEFC-05B4E429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DFBEA85-E975-6426-0612-A45521C21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FA012D6-BE9A-6EC4-081B-1BDDAA023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9B7FD8B-B0D2-FBAE-7DEE-3D4E11CC9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3F63EFF-3A14-A753-E75B-29F09291A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4CFA41A-9A0E-D11D-0C5A-CEBA4DB98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A540F56-F9CE-05BD-CF3C-F982935C7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05E65E2-A570-5F5C-269C-AA4591171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2D09124-DA57-F561-1E7B-108BCC9F4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08FD57E-C379-A8ED-BD9F-16502F91E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B1576B9-3A30-8F12-A635-22844A2D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F47C645-F28A-A3D0-5E4D-6B9C6A726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3B02488-C086-141C-C467-5B087CC69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D1AA0CF-74AB-75D0-3F69-872C4147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82B51F3-D0E8-090C-C705-0879E0D6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CE89095-4CB4-22D0-ACAC-2F6C51ABC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EB4857A-7C3B-E46B-D07D-F0A0AF189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08A5E3B-081A-972D-BC29-27856D532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B1BAC756-F0BB-5E80-CE27-86806D518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ECBC2CA0-6FC3-B806-A12C-85BB67C89D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BE63819-B9B9-1450-20CA-687283F2F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B098945-1C94-707E-2475-F826CCDE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3D6BF7C-6A84-78F3-8B2C-0E2D23D41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FC576F81-1FE9-CDC8-8818-893B911E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D250C5F9-F395-3721-E060-1ABBBF363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2F8EE97-9D46-4F74-CF89-B450162A7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D706F4A-D49D-3132-6997-5C261E630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A08B6EB-5E23-FC04-5DCF-CA2745666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011ED80-E045-A155-E0C0-43EAD9071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E1ECAC8-FBFC-93D9-4F76-65C910612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2A9A80B-9458-9216-9BAC-6B3C3B47B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03B1098-7DB9-F6F5-A500-0EE8898E8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F203CF5-122B-423F-2CB6-64603E735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FB86915-398D-F7A3-A5F7-9F9FC72E7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FA6E530-BD5B-2A87-975C-70FE747ED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AC91F6D-397A-D503-FADC-BFAC824A2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66A506C-6425-BF3E-83AD-16BE8F7E6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282ADD4-DB91-6016-814F-8EAF47297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BF209DC-12BB-CD3F-F5AB-B1DCC47C4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B5B87AD-D73B-C096-785B-C0E409138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99728B5B-C5DB-E283-EFDA-0281D18A2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71C0F6-4A29-0EC7-2615-4D58A4F0B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272C7CC-2F47-BB79-CBC7-BF045373D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38B06BA-9277-82DB-AE69-21C2CB4EA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F4FA4FB-3901-5B5D-609B-23F7485EB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366A26A-E56C-E882-7476-FAD9E532C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DD3E3D3-C000-D139-A63F-FD583B49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408FD7F-D439-5C2D-C3D2-1143FA207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69EFA2D-D0A4-E0A4-247A-CE0FB33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597ADC2-85FD-B31C-3161-0719A795B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939BF93-6378-1C9B-BC6A-302CD6EAA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AE780DE-0ACD-148B-5375-5A23C8052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23094CA-5D6D-3CB5-3CE6-C82A105AA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36B46CB-506E-AB70-CFB4-46E76C9F0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F96EC71-62D4-5304-91CF-88EE5A6BF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1F848AC-08AC-145C-F14D-9D901C0D70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DB928AA-5BCD-2984-2858-AA0358E5A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CF4977A-5C0B-DA42-46DA-CBB10BC52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5C6F5C3-2652-7761-B4CE-9AE5B6A21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AE2E06D-E6BF-E50A-2B35-8DCD724E2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908A68C-223F-F726-5012-89A14AEAC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7F5329F-466C-A514-C9B6-E5B36B252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C5D5230-A18B-8A5D-4474-C64EED44E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585586E-2923-ACC2-6EB4-478B65B67A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704293E-AFD3-90BE-B526-B694D1768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D3AE7B1-09B3-FC19-A417-CD1AD9C4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6BC14CF6-AE37-46D0-9FDA-6E37F3322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D6158B2-E7F3-72ED-350D-EFDD13E0C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BB0BAED-04B5-61DA-736F-505B61C64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5978" y="-37697"/>
            <a:ext cx="12237978" cy="7192600"/>
          </a:xfrm>
        </p:spPr>
      </p:pic>
    </p:spTree>
    <p:extLst>
      <p:ext uri="{BB962C8B-B14F-4D97-AF65-F5344CB8AC3E}">
        <p14:creationId xmlns:p14="http://schemas.microsoft.com/office/powerpoint/2010/main" val="10021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0F086-DE1C-B851-970D-9D65F596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6AE17-16B1-DA6F-638D-4B190670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3EE0A50-85AE-1915-B365-17E3BF781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550E924-BEFE-E5C4-687D-7A8A0733A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FA34482-39D4-C547-1152-C1A23E45C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6B1FB2A-C620-FF06-40F8-AB1A80B99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A26F30A-9DF3-6129-42E2-C4FF3ACEC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DDAB23E-B4A8-B0B1-05F7-E7D0ADD7D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D6D3D0E-3131-DA99-516B-8034056BB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FEE4562-1A56-5101-E92F-6CFA0715A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ECB6991-39A7-E953-FD43-84B2619A1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9231579-8FF1-8F88-FDD9-0B2B2172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ACF315-D80F-A696-6684-53E912808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417D777-9111-87BE-FC55-3CA18F54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5859015-A9D2-0E8F-D984-E07D74828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EAC1A5D-1640-4E5B-35B0-411C89A51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E5C1C18-029E-E75E-00EB-078C752B5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BDACEB8-DD6D-95E8-A4A0-B868A94CA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2430E5-811A-6A71-6380-1D2FAD395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016CABC-36F1-1A89-C134-09D55550C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C54CDEA-D6BF-261A-107A-16D9148E2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982559D-EA8C-7CE0-7DCE-3580A1CC7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7589CC5-30B0-61B5-44CE-EEB9466D1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CB023C9-CB17-4EF3-AD2E-D8410354E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84814FB-ECDC-E643-6A73-3318111D0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827D095-2258-4233-0D91-7992EB6DC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9076EF0-0442-6F65-427F-B1E615556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9780638-A6B6-91F6-DBDD-7C868FE6A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DD0DE1F-D356-14B5-6308-5723FD574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2D2F01E-9BD6-C1B8-FC79-FF701F744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B3291A4-C35C-7AA2-D70F-0CF354DC9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9149F39-9446-EBC2-55C8-FE9616D77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6D2BBE7-E9BA-400F-66D2-EFFCC95AD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0C5BD6B-E0CF-A51D-3EC7-BA5E54C3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C66B95-6AB5-19D2-E02E-1932B0F74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E927CC0-5C29-B414-948E-295DCC4610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9814B67-0D46-7124-4B3C-9E9610D5F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5BE8DD3-6A3D-CF9C-CBEB-348CF9AF5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184E9B9-8C2A-E76B-EC29-DBDC33EB6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78BB5D17-4725-D880-3289-8B7D7BF3F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6DFE393-1413-7EAE-0AE4-8A7E1C62E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19B5C7F-B10C-EDEB-1936-376EEF722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F8E1735-D4CC-64FD-DF53-2505E193E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2B0405E-1196-112D-E293-786CB5768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616BEC2-9A47-66B0-77B0-56E88397C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911E9DD-135E-6EFC-5C54-55C9C0690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4E8B670-A053-B5B4-92F8-2CEBEE41E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6B6B682-1693-1118-DF67-AA1E77A44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2CCFD66-0C35-DE80-122D-621C8204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984F15B-DD10-F6E5-A5EC-F8434A479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98E65DB-812A-B312-8295-659FE3E7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FCCC594-1F41-C78E-DBDA-374CAFD7A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44D35C4-0B5F-CBC2-525F-660B7B285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84663C4-C9B6-6301-A2C5-B038A54C6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216F48A-F345-0E22-725B-77E760B22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F884D91-C35A-51EA-FAA0-68D90A2DF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8FD4196-C811-A80E-CC94-56D95D5FA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350178D-0CA6-FAA6-6F41-A12F3B013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A03E2FB-D4E1-5A6F-216D-BFEC1CE14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CC338F6-CA93-82F1-45D0-81ECF1A25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FC11E2F-57FC-2E30-4A53-C4620F32F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C79DBAA-8F9F-402F-884A-A4123A95B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C0CE52D-C25D-ADFD-F07D-5A72B7F3F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0F05546-C4E2-3383-5401-E7EDCBA1B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EF140D8-5CFA-B38B-A1A3-93CA658FB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BEF4B7C-A53A-EFD9-4035-A22F08032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40B2346-F304-BA7D-F2F4-A584E8527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BE0EDEE-E5F3-B8C9-80E9-CD9F31FC0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B948507-2C67-A120-AA96-B9994AE5E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D2BE2B6-19B0-1A79-9333-863CC44AF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837F841-2165-78CA-1687-DB9F7BFD4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0C236BD-1BE2-93A9-C5B7-577DD5C0D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F790888-E936-861B-73DC-61B2E46A6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2FEBEB7-2693-ECC5-FAB7-44AB9C283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4BCC6C5-59AB-468E-4EAB-42A96B437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DD026B2-7E8C-3DAF-F0E5-048909B9C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8178ED8-78B1-E2BD-1E5A-CA92F7D52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46562F3-7E56-7494-C31F-B3FCAF32E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29C2E47-6071-81BF-CE9D-F100F8E9AB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9B316F7A-3EA5-4087-2927-AE775BD96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5303BE4-CA7E-812E-9EFE-3199E4256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C878317-D7D3-F8FD-51CC-0B4CDE56D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D0CFBA6-704B-100E-7BE4-E5E88CA2B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074E13A-BA33-4FB7-33EF-8B8DD3635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C0454213-2DF0-1558-00C7-2C5816201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366A4E1-6953-C5AC-EC00-1D936F6B9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81217BBF-0CEE-047A-25EF-962266782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335DEAD-B4F2-C2BB-BC1A-AB100BE7A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D499E6E-8DE1-5E2F-F374-52B006F26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2C75394-3DE4-1B35-A61A-68AE07222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31CCA26-08B0-3E73-CFEB-121A82815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787CE70-1049-7CE8-A71B-FD7CDC5D5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3A049D7-D573-9E1D-32AF-717EF0B3C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1612F68-DD85-1D46-0A2C-EA565E47C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8D482AB-D5AD-6CE6-6196-C52DA7B1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1200F8-F5F5-AAF3-8DCC-578577CF4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44F5DCD-2736-83AF-BA48-DBD7CAF30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FA85D6E1-3060-E80A-3AA1-9A1FD8405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62D3E6A-3AD6-A814-845B-700457D70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E802298-6741-14BD-15C9-1C6FDC23D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B21AF2-D158-CAB8-25AA-9B49CA9F7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0F95B2-2F4C-3DE6-BC4B-0F65D38DE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F8993B3-4D35-6A96-FA77-5355495AD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63E47B-0615-79BC-0F6B-C90D08E89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CB1CDDC-6119-B84D-E8BA-81F0D7F2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50F19B9-F920-ED3D-0B34-49EE878E1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861C260-626A-2A52-E180-1F5751A9E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56909A6-37DB-F16C-F79B-7C4F52789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B000B31-A57C-C299-820F-B9F148F914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1EBCEC1-242F-AA2C-F4B5-D6101EF97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1889B1B-D995-A28D-E855-14712CD3C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08AEBBB-5630-E12F-A6EB-FBA7E16B0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9EA84C3-BEDF-7191-2B95-B28395A07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24DB594-05E7-89C8-F226-40E46C240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523200F-26FC-1A30-25BD-393A6DFE3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4C43A6E-0B01-C51F-B305-02A58D1FC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A2CA885E-EE24-30AC-C1B8-044EAF954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3782EB6C-A219-AEE4-9F37-3CA149DF19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BF07503-6CC6-A477-B2F2-76BF324B0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FE866B3-E5E5-142F-E88A-DD5A35EF4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9559A991-CCB9-85E2-4135-1A796364D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E06BF94-F925-A84F-4010-895F0A73C5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660C43F-F775-5D20-E185-3D3FB1673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0B99F53-8796-1B99-A2F7-CC457E3FE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DD8FD55-9A0C-DBDF-1F9C-5AE68F8BE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3EB2CFE-51EF-D45B-8DFD-D7CA93BF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BFDE6BF-F383-3283-9FA6-8F831FE4C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964756B-021D-A99A-72D1-92975769B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B8716D5-F720-23AB-CC01-31922448F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2F42FC9-378D-23A1-2728-B7D4FC738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9AEBEC7-C771-4258-7D9D-A3B4FC636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1097DBE-88A3-960B-3DBD-65DBE7326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7A28F17-54C8-BAC6-89EE-37FF06C76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D68B07A-D697-5EC5-AD34-9BA7D704F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0CC9559-ED6D-96AE-785E-E592E44F9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8D07850-DD78-7C77-1D28-0917EADF3C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1C917FF-2365-293A-8ACC-ED6D9C9EF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6EE4A59-6A0B-65F1-FF91-3B6EAC76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50691FA5-D4D9-432D-ACEB-59679E507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6A6A6EA-CA8A-A2F2-8F7C-6E35C28AF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8D32E27-FCC7-6921-AEFB-B0562BD1B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2EA7F0E-2037-15CB-76A2-F210AFE95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CE86C0E3-949B-9A94-7712-87A1F49BE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6DBACD2-31B9-4136-4328-D2CD7E28D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D01CAAF-FF3F-F7B4-6D48-122CA0D60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95BF682-B64B-E6D8-F022-AFF3454AD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DF6B4E4-E913-81B3-D851-94A02A750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552C343-6A21-77CB-740A-A3A05E1AC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A1A5C33-03B0-6C91-BEB9-B0F447023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9588CCF-295A-BD68-B6CC-C59CE286A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5C1B574-64A5-2FE3-F917-329AB9EC4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8258084-9E61-6B7D-346A-232AC9368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CEF2032-6C91-7F7A-2725-78298CF0E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DDA3298-0DDD-D609-A3E0-5DEF857BA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E0C6473-D86B-FF49-2E76-E6E4E07DD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7C60702F-BB44-DFD7-6966-7452919F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2D8B7CF-E828-DF93-BFD7-E641C9818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F7A8BC1-F0F9-816B-1AD8-78243EFD6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ED5F427-7267-E162-7C7B-969C4387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917135F-4033-DDC6-DB1B-8872A76B2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76F9D53-5672-7C07-88B8-38167EED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2B7B27F-09B0-C71B-56D2-E9818C647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993274E-AB0A-8A7A-88C3-90473FDA6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ACA09C69-0BA2-EACA-852B-BD66AF739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D7071050-FE28-2A78-8ECF-C9B51D07B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93B1ED3-FFA7-0D70-7F2D-B4402DA4C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94B04FB-CF98-8207-9C52-3CEFAF701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87" y="-12225"/>
            <a:ext cx="12188729" cy="7242919"/>
          </a:xfrm>
        </p:spPr>
      </p:pic>
    </p:spTree>
    <p:extLst>
      <p:ext uri="{BB962C8B-B14F-4D97-AF65-F5344CB8AC3E}">
        <p14:creationId xmlns:p14="http://schemas.microsoft.com/office/powerpoint/2010/main" val="234890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5E590-F2BE-DB2F-FB6F-DFEACF44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19238-6FA6-CF1B-8802-BB0D8AAD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A873C1-4440-4AE5-FAC6-F37DAD15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B1FA09F-12D6-7678-D572-DF81E1B0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D801D6B-AF99-78FA-0791-DB1748C6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978799-32D7-103E-D1C4-45029D421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635E4C-3312-95D1-E349-7C36BE6C3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550D7365-993C-9281-103E-D3B382B95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7004F2F2-C847-A5E6-B28D-E73FB6537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C6139BE-F547-A466-7210-BB652A85A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59DED06-5A77-D652-1CAE-7D4B171CF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896F87-9173-6120-5C2C-DCC9369BC6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316B7B8-96F5-E2EB-2BF1-396983127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3B766F5-97A3-A9F5-2493-79E24FA8A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7716E87-9FCE-1A83-7A14-C3C1A1F424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BA7E34A2-9924-0783-7D4D-BA83DC4B4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73CD545-7EFC-F232-EDD1-47D021C83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D6C065B-138C-C256-3D5E-39AC6BA95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07248AF-01F2-6272-F1B0-EF68FEFEE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E09BF1D-C306-26D3-E569-D2F5A394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C35EC01-50B0-425E-59FA-581933BBC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72CB3DB-73F8-BCE2-4693-C38F5A421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97263E7-FC7C-7E29-2051-5E1F47EC8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A3877D8-674A-DB66-9FEA-755426637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1423436-EC38-EC0A-59F3-33026A7798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1BBA16A-E074-E530-3BC0-0666537AD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6BA6306-9040-749C-8BE0-B07CB718A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BDC2467-E8D3-CB87-2572-0F66D04C4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0EEBF57-B2CA-AA42-22A5-4E1C34E72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34AEFA3-1520-6041-B1BF-C2256AB48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3FC3FDF-195A-6853-9DBC-0746EB21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2CA10EC-F679-1833-6D3A-DE8E75707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2EDA5A3-3EEE-30C8-B750-E4F3155FE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0E343AF5-A4C7-149D-90F5-02A7D05DE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1487D4E-8444-125B-BCE8-C77D074F3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D396948-2388-B6B5-2C1E-3F8AC85EE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6894F9C-B375-4EDE-3442-6150A5275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32FE122-AAF0-E204-75DD-92E66B71C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7EC2F8E-66C8-8B62-E2CB-70CEB0BA2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80BF1AC-300E-C850-63F8-07F562DB8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2DAD6F2-10D8-D506-7948-EDF140E20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4A6FE14-2C1C-CE05-0DC3-95838E6E6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38B3D26-84A6-8925-801A-C28BBD1B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3EC43B7F-6E45-5997-686B-5488A0069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334FCEC-534C-8E36-FC2A-11C197018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DE921CA-40D4-C25A-E21C-301072F4A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4370F60-18A1-45A8-7C4B-A1112840D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6183B80-91C5-D760-A2B4-FE926C332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BCDCF42-F2A8-3659-D548-76F92ECB4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75BBD41-CA3C-ACE2-EF33-C79B1D7CF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8B120F5-F4D1-A06A-FECC-9BF3535E6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F620E10-EFB8-1999-4048-A42A7ED51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199F257-44CB-2F88-26EB-B04C1D95A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E52BF9F-95F1-2F12-6451-5FA2ABE01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9A1D6E1-B4FB-BE0E-B210-85FC6E151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88EDE16-0652-B8A7-14B2-DC9DDB8FE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9879257-F7BE-F455-C78E-FE9F4EAF8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5B714B0-4928-692F-8D1A-3F0ECFCC6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4CB5387-DCFF-BDF8-B88F-825C052B8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28B33FA-ECF0-3559-D82C-D42BC35D6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0244459-3EDD-5302-03E5-6598C08AC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18AC148-1CE2-6D0E-B54C-AF21190A1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D3BFD00-67C6-AF49-528F-DA74A129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7716843-33A2-9635-54E0-6ACE0200F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CCB6161-992A-9EEB-FF37-B8C54433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14520C8-DDA2-AC64-73E4-F05DB12C7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05D031B-0F63-7FAA-A61E-A84858504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783D538-B72F-5A49-3B77-116F06272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3B29001-BF8B-6BB3-774F-95FF46FC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FBD0535-CEA3-FDC7-C346-5B4C2BD99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D89A3BD-7004-2404-35F9-F7FE35815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62843F9-364A-6CC8-9CEE-33830EB2B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49D7189-2740-5363-823A-2B4366685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9E399D7-633A-755B-516D-BEB99AF2C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CBBF499-BBCC-AA97-52B6-BB1A43D3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B4C451E-D6B4-8126-304C-D2F5B18E0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B95ED33-C148-CC15-2FD1-C319120D8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77D26D4-0298-E193-7EA3-B140D0DCB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4D73F98-8749-0E60-C801-DD77D1749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51A2A54-9747-FDAD-4FF3-46B7C45AE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AE7B32C-9AFB-34C1-5FC5-5A9B611AB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E0BC514-02D6-5E6C-D0ED-0EA4632AF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C317538-E168-C4A2-E492-F67EAB3C5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CEF70ED-3D38-620C-5808-8517FECE6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9DD468E-E8AC-4EDE-5CA8-14E56128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67A5533-F23D-8283-C9D8-3E7DE693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7CC8441-C5C4-1C1A-247F-E8567E7C2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965DDDF-F9CA-CB30-519F-A88D05164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F06271-20D6-378C-BCBC-191A5BFE1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EB1F99F-15A9-1E86-E74F-430547AA8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B8A1F78-A5B3-E7BF-A3CC-B6D1D1666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6C98528E-D35D-99F7-FD7B-3A3C5976F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11C7746-5A56-E454-1615-5F6ACE1C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246CB70-719C-4E37-B03D-D147D3262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8BB884F-F699-A749-39CB-BB128BE1B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4801E5F-9C6F-C32F-945C-55846B19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814202B-3EFE-43FE-03C8-02DBE19CF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9B23052-4B12-B105-2B9A-356593F19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4CF01EC-8382-CF08-FD4E-FE7B909EF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8112BFB-C041-7379-4773-3E51C2B01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1E813E1-F42E-F914-9254-8C33C87EA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AB9BAF1-728A-5EFA-D454-6C0C660E7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2F77890-6960-A2B3-5DFD-A3E2DE7BD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EDA777F-3FFD-03CC-20F6-9E5343F4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6AA22873-2650-9CD4-ED8C-41E703D39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ED1C48-2213-B2D4-61CE-837EABA53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0EA3EB8-04E8-D8FE-8E27-6B73995DF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EA09F05-D534-7663-0B38-13EF881A7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7EA2861-A117-7A81-0138-43294A6E4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AA1E687-CC4B-5FFC-4071-E4DBED78A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DE761F7-F909-B546-CC7D-CC576204E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26C9D21-10CB-8632-321F-49370AD8C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658A731-F9B3-91C4-7183-4FC7A1B03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2B9375E-CB30-CB40-0D76-E7B9774B6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27F572C-2901-3A1E-98AF-29101894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18DEBAA-A99D-3703-2ADF-0D57FE393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1BFD5E4-EF8D-D0BF-70F2-ED07DA57A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A679E9A-1BB0-F66B-15FB-ED53FD21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9F176E1B-D32E-B226-8472-7F4769A52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AB0C73E-89AB-20CD-E70D-441CFC72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91827A6-99EA-593A-0A55-C9B00AA6F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388091F-479B-8682-00FA-00099BA7D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16CBB8B-B05C-0E0E-1836-D63F0381B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55D77D6-FB65-71B7-3619-F319514D8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7E43DC4-BDC3-38D4-3CF4-31F5E864A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C5969A3F-4482-0E1B-545B-A35CE6858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FF5C6F3-2844-8035-C179-0AF856F88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C21EACB-5DC6-92A1-E24D-646DB6EC5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DF4EF8E-E285-8821-FC73-B4AD605F2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030D09A-B577-5DDC-D564-C24CA2549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5D69664-8651-4827-7D65-2FEF44ABD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D2E2F95-E67D-2789-5AE6-6167A507C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8B83B8B9-0F40-1716-2F64-0FF94A827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670732F-6824-A29E-DBEE-9F5174915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8F16DA3-BFF5-C5F6-C3D3-A8E3CFE4E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4816101-744E-6F7D-2B6E-03599AE54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9FF2328-8EFA-532E-BDF3-43ED35CC3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523BC-A4DB-C425-9A05-C6C6D94EB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5A25E67-13F6-EC66-12D0-412D37F0C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80CF99C-935C-2E4B-87C0-E2F6B5E90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4272516-CB58-E1AC-AEEB-D062CD401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B4F1948-BAFA-8449-5868-FA90AB896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1FFD9EC-2C91-E044-2EF6-08F474AA4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193B9F0-3923-074C-3787-3816D70C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733423E-5F55-DCB2-5FA4-0EC97E7B3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6866C27-9E15-4735-DAAB-A8DD33295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BE92FC1-7DC6-8F3C-77D2-3805BBD6C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03E4DFC-03AF-1E2E-1DFE-5DBC15F7E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A7CC058-B85C-5A0D-FDCE-45B1488A7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3B7C5C3-FBFE-32FC-19A5-73C92CFAAD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25F05A0-0E45-2B38-0BDD-27DDC2B50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7C77AA5-87CA-CA17-57EC-3F1381B33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3BF24EE-5B18-9289-78EB-ABBF53C0C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A3A7940-C9A7-0646-1310-647938378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67E9F31-E7AF-BDB7-B515-57857F7CA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7E7314B-B6F1-3FF6-417F-4979421F3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4305723-A49C-C108-4D89-019D7DB1F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BA2ED77-04D4-6B30-1D83-AABA7C97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7E87F26-262D-B7C7-624E-89C72770D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29BF923-CE95-A7F3-7D33-B6F2D0047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DC760E9-8155-D760-96A1-071B9713D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370E9E8-7716-F0E7-DEB5-FA69BDF8A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D829A18-F28D-E1E0-533D-729339ACB9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DE0D239-7AA0-249A-0AAA-A1A3DB804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EC808DC-6B7B-9C70-563D-2FD6596DA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D5F9B02-9B8E-6701-3170-72612C247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FE5A86-8C30-36D4-BE3A-B1CBDFD68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76" y="-7173"/>
            <a:ext cx="12190424" cy="6897476"/>
          </a:xfrm>
        </p:spPr>
      </p:pic>
    </p:spTree>
    <p:extLst>
      <p:ext uri="{BB962C8B-B14F-4D97-AF65-F5344CB8AC3E}">
        <p14:creationId xmlns:p14="http://schemas.microsoft.com/office/powerpoint/2010/main" val="7392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915E58-57B4-5BF0-325D-5BC06A39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A62390-D210-9AF7-1A23-F52F602DC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546" y="0"/>
            <a:ext cx="12280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2EE3D-806D-2AF7-A262-EDB880321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8BDFB-AA58-ACCC-6EF0-738D17B3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dirty="0"/>
              <a:t>Vamos considerar um exemplo em Python: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116F3E9-127A-686E-04B7-4900E641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7552415-66AF-DA27-A374-19EAB7CF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D0B3E39-29D3-A4DF-22A1-3F021BD47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DBA70642-24DC-1474-04F2-BEF85F1D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723713B-DEE2-C97C-53FC-AE2330623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4A30A89-2C28-CACC-B2FC-C6B81D31D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5945D6F-874C-F72C-B19B-8BA648E88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A353D3E-2169-0986-8AEE-05C9FE12A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007B1AC-8C16-E92C-A785-8C0142D4D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B47E846-D814-79CB-E524-A69835F84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69B22A3-8CE0-F166-2D32-3EE433A98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121E845-6557-B769-1F36-B993DE145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55260B4-69CF-A583-65AD-0D244FBFE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9BE0E57-AF67-8016-1EA1-9A3D0EB77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28B884-1180-345E-7FA3-698E04B22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A18A539-1C8D-40B8-975D-6BD2558E5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024E1F5-76F4-AC73-5878-4EC32A722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D1D8596-F9F8-2ABB-4B65-FFAA349E5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9A3991F-BCA3-F9D7-812E-501233B59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63AC52C-7D2A-CA35-0F31-B89FD14B6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509A8A52-0004-5A97-7A38-D22573184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F5BC8A7-6319-E335-38FD-9E1B56A9C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EEBCE93-EEF9-57D5-1B29-EBD4E61B1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DD08900-E51B-9CCF-1BDC-72354E0B7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773F2A8-8215-D119-F8B8-45E9811C0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0C5DBCD-0487-7886-9D3E-D4C908BCA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27363A5-51FE-FEEA-A342-0A3C5663A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86D5C31-D7C3-4CC3-8BFC-06252FD6B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94BCB6D-34E4-954A-8B65-0D9C4B8BD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5B96073-0EAA-20F0-824C-087E12C81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54213C-95B0-5A02-EE88-45D5CE65B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46AA4ED-05C7-EDEA-9061-615858828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4CB2D1A-2F63-DA66-C8A4-86668CE5F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EC1615B-18C3-6192-EB88-18FF659B2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B056869-3DC5-0087-F12D-663C5CF8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9ED3D79-FED4-30C0-FF77-F2D6171E2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A0F98AF-EE5F-CB6E-C694-126760BDA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23EB2D9-D382-BC27-46C9-F753A2FB6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30BDC2-A6B2-1235-1D07-7E983826E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3E40A41B-D510-F164-4043-BD729760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E9E243C-3EC5-647A-E711-A46161B89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8BFD676-91F0-8CEB-FDB0-0B6617373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5931643-D1E1-D403-8DB2-97E0A6D9C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199461A-E393-BD3E-7F98-9F0C798D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3479684-6CBB-9338-FDB2-8240687C1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AD49F69-E277-F002-AFCA-B96F2548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1853017-B637-EA1E-FBEA-4FD6EB097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4F046E0-3843-CC87-FDF2-CB5D2464F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4345AB7-B555-C6B7-E813-FB6E1653F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0976932F-C688-ADBC-3B35-BFBC7F179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BDB25D6-C42F-8401-A37D-D92D90E3D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55E7AFD-0EF7-BCA7-80C1-E95CD1ADE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1B971E5-8FFA-CE2C-AB54-CF5978A41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400CB02-FFB0-89BF-7572-4EB8B20D1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4C4D0F4-6C04-640F-5C93-A5DAB870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22AB103-3E4F-40DC-E291-435A63030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FEE7E07-9033-E96F-80F1-67BC030C7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0D06052-448D-F3D1-DD26-8051E6C39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86288A9-D677-69A6-4088-2C74139B4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1CC9EFD-F405-DFAE-AED4-26785A3F38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99B47C9-F6B2-3710-3A58-504400D55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FD2A80D-13C0-750A-0103-B9DF215A0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2C3F0B1-E5ED-04B0-2F73-FA5F546E2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CEA689D-B3B3-4379-9288-EB85A33BD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670993E-0C95-64BE-D961-32AC179CA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C340B6C-BE2E-1697-D338-170DF4F0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5A68557-4449-69D3-8B7D-4716DD34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B96E6FF-F66B-DF72-D192-75F05A328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8AEF416E-C8BA-2D4F-0345-CC6BF261A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603E555-7B97-7E9B-AFC5-DF293F6E2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C5CDEFB-D5B9-78C4-1F0F-0A99146CB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81A6AD0-B2FE-62CA-7DE3-2E9A2A7DB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37CD568-FA65-1B8A-E375-292D1DE11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B3DB928-3B9F-5D46-B222-3EDC70116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B6225BB-5801-1674-172D-A615210E4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E64805E-9983-0D8F-506A-9D0B34139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8A603E9-6C5F-DACC-3C62-3EAA5AE53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C44B6AC7-ED61-3EEB-B692-F57B9BEF0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229CFEC-509A-63DD-4C5F-EB184FD71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5A7CA6B-76AE-0F79-940F-04D065480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D380080-2023-702B-A427-9585D0926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D8DA55A-86ED-FDE1-9C6D-13408272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50AF1C1-2C5A-D675-070A-0983DB994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E3E7101-C90D-8722-27CB-8F9DD7C40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CD7E5B3-577A-9239-4006-FEAB0440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03902A5-FBAF-17B1-275E-8587DBE89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6E78DDD-8A5E-8B1D-EF99-350E71341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9D0F839-392A-BD2D-4B03-F4770AA88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31FB2F3-1C9F-6EFF-1E7F-3E341FE7A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806BC00-4AF0-C7F1-4CA2-430E31E61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3B64B13-E827-6F0F-5852-3CDCD1C10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CB64DCD-34A7-7655-697D-8EE159B39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2736CC4-2285-5E27-8153-F83631D03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697DE47-C3DD-9111-95CB-C36EF734A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805D193-7C73-C22B-97AB-C9A1EB513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238AF76-69FF-2740-7ED5-8AED3843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2793C38-CB93-5E4C-47D6-D5101C411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391ACBA-8FF4-8584-7CA2-2FF5D9C91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B20E54E-8469-5C05-6C99-495F4F8E6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16E5EC0-7448-8555-3103-0E823DE28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E906AB-547A-5162-292C-7AECFA0B9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24A238F-3989-F247-2F31-8EEC72821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C43E370-0C02-2E17-7864-42788E0C9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C2211D8-2AF4-22E6-30A2-B16AB3F07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3C61327-2B6D-6241-B0D4-A67CC32DA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6F0F6A5-163A-D6E2-5462-B6DC40556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8FE5F9E-0778-B427-E8D7-59A06362D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A77B8E8-9ED8-7BED-9720-4B996F5CA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B8B3879D-7EBF-68FF-8A39-2F70C2776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925627C-64F8-8702-022D-A96375F8F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A9E1E9B-5E9D-65C4-736A-FF1E6DCC5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6C45931-3C9F-C99E-0A80-9563108CD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883DC143-1607-6347-B001-90DD642E2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5F0A8FA-59F4-7C83-C941-5EC8510A2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BF075B5-50B6-99DD-93E9-39CC13D4C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682EA0C-A58D-AEBC-355E-24C780463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2A177E9-D092-BB44-0938-A9E7BD65A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358A940C-465C-D61D-1680-B3E15BFD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9B48944-4DBF-096F-90CE-C6AB6595E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7338F25-F2A3-E3D6-96A6-EC6D27218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D420F80-60CC-1F2A-3507-82B03AF68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EFE3174-4302-1C95-108C-4AB5DC03D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39789AE-091D-3EFC-C64E-5FE71FC5F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B90A401-E499-9482-3943-E301E4171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8D8F819-2642-1325-2FA3-D6612C1E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F162E12-733C-C0D9-6B51-A0B03EF33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2A7629-DDCD-D2EA-6137-1CA5106B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447665D-2459-FC2C-AA02-F93D9C242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FCCB5883-7934-8E43-0E23-2F8E7DF65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BE73EDA-1166-2C26-7C41-62333DECC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72DFA84-CC6D-FAF1-42AD-21FEE4CE2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FC771B4-67A6-286B-9112-A7CEACAF4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EF2E857-5638-7278-DA88-4AA7D40AE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772577A-3535-97D9-6341-EDA07EF48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3002995-85F1-0C08-F0BF-EEBED8BDE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80C0D535-08A9-4521-D405-39EAEB33B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C9984A22-3A4E-AE73-3E49-F52D49C89B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DADF981-7C15-1CEF-00E2-9244011E6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C7CB7BA-09FC-9185-720D-8A204C0A9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117C29-EB42-D2B8-5545-49553C10A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B0A3F03-976F-6D6C-F03C-958E0C646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EC692FD-80A2-A764-2F12-E44FAE842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C0DF937-E5F8-54C0-D550-F9530A799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C996C0D-2932-12AA-5CEB-3DB7B66F5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10AC48B-7775-DCBF-DCEC-C9AC9C776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8B37E71-CE75-41E4-760E-C51A209E3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F5AC7E03-CDE8-BB00-F0DF-C92858B64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D9B2029-57A7-FE77-0322-1919939A6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A36A2B-D7DE-2534-762A-05B78A726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B76F49-D823-AB43-1B55-14063949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00A4CCA-B3D8-2397-42C9-04DAE705B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36BFB0B-B003-DEEA-DA6F-CD4E08805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7424515-2518-11F9-9235-3EF7DD35E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8DEFCCB-7E8B-76BE-D82A-A5CDA77D5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C6EB097-5779-2CDA-C365-99513C2BC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F54DBF4-D0BF-CAB2-B0D0-36F423913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C983569-35AB-E39D-2B82-5005CE384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B27B75AC-77FF-E949-F495-B3E34C4F6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DF8A603-6469-6866-B483-9C2620621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3842E16-0FE0-BA35-D6A4-8D37CCBE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561E31D-FB66-51D1-1B28-9FDD72150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8F829D3-FC31-C945-C826-5451D00F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10D1A14-6E4C-1E3E-2597-9C9CB3B0C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9E57A-0A12-9A92-D42D-35511D9EE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CADB71-6A43-4FC2-6A28-F2A34DE44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60815" y="1946211"/>
            <a:ext cx="4819549" cy="4615906"/>
          </a:xfrm>
        </p:spPr>
      </p:pic>
    </p:spTree>
    <p:extLst>
      <p:ext uri="{BB962C8B-B14F-4D97-AF65-F5344CB8AC3E}">
        <p14:creationId xmlns:p14="http://schemas.microsoft.com/office/powerpoint/2010/main" val="311493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CA4C9-2F61-57DA-2D01-87DD7841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E961053-C03D-C4EF-0747-78464879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80C63C-ACE8-EAE9-60E3-141B88582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C7B2367-7BC4-5EB5-1840-D38C350B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8CB2342-D593-E2CC-320C-8F7CC1223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141AFCD-536F-BC06-27B0-098D8A4FD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CD871E5-24A1-4305-3A2A-D4CA586B7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4B004FF-B94B-692F-9F0A-B934B9FB0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B88426AF-C838-0AFB-7C24-611606FD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5AB28A4-47DD-7A11-FA74-52C617A06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506B61D-A694-5DD0-98C7-F4CEC95AA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B28B464-8E5E-9810-EFC8-C671F5ABB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8E14F67-913C-395E-928B-0CE335764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5137AB0-76F8-4C06-9EFE-26F2C52AA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CF91158-BD34-0813-78E6-94BEA1FC1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6F35B6B-3966-584E-65D8-E314B1167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2AF217E-CC5C-7319-E1C4-F5C4C74F1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E1DF292-F9A7-926E-94EE-623C7DC4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B0E343EE-5863-4F59-E30F-B1B63753D4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2E8C72E-303D-C634-E3BD-A25F8CB8F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84D4B92-7C9E-5986-38EE-74F6CCA2A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1B109C3-DD12-6138-49C6-9017956C7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7381CEA-609D-9C06-2604-FEC37FBB6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7F2F36A-6D5A-6336-1732-15AE9CF80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50AA0E0-C1EB-D6E5-7712-0D757C189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B3D6E644-A6A9-FCB4-397B-8597A1E99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B316C1-566B-3B17-16E8-FB14A362C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8478550-20B5-4643-615B-1CDE4BA0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3CDA52B-2BA1-96A9-63E7-9F5E692AD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852BEB6-A2BF-2002-B61A-4B79C1EFA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3CC621D-57E3-B099-0FDA-41355E581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50135EB-C2B0-4F73-8C4C-C9249CE00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701B096-4AA7-8B57-1766-4EEDF8B85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16B1D64-8FAC-63C4-1D6B-70170C5BC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FC171F7-0B54-B354-B6D5-138D79570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85CB2F4-7BD1-C639-F823-1505BD540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2D755C1-FBDB-2C18-43C3-021BD0686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92CB523-B3CA-25C1-5593-84B118E95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D09DEF1-D227-742E-32EE-89E5F791C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4BCDAA0-D585-D8A9-4708-75E16BE86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D45B66F-821D-A181-54E9-79B5D2D72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948873D-DF00-FB29-308E-A57397E68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CDD6042-ACF3-16A9-472A-CFBF44D21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A7C22E3-B391-0765-ED41-85142AEEC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17280EB5-7E97-04BC-ADED-3BAE626F9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9EF6771-5171-EDAF-19D3-E5B6F563B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0F03207-5A1C-7814-2D50-87190734F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94DF046-A545-E6D5-CFDB-DA731D5F0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C7959CE-70E2-8199-6DEE-E1EA06C13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138B861-98F6-A610-B4D7-1AC653A38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4DA1925-63C0-C7FC-B52C-0B30E7A1B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0BE771-2E4D-12FD-5A53-F4E2FA266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286D266-DE6D-9E9C-03C1-0E89D8275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A3893CB-A60B-D322-1339-B66FE3A3B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8CA7E27-FEB8-FAE1-6A77-4E13C1A3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C4020BD-0455-77A3-4648-CEF7623B6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959FC98-198B-EE02-2B74-948E632AB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5239175-3DE0-8844-856B-C94D646DF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1C71479-2BA9-F12B-BF0E-FE29C5150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369C940-1949-19A1-5A43-29096E8D4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C355EB1-8366-F1A1-A3B7-35603659D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50B7181-5B58-A9CB-CDDC-483CCDAC4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7EB5FE3-C66C-67A5-39EB-BF93E5A23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89E193FE-9567-DDEB-F5DD-84122FA03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BDD50D4-FA98-88FC-6D82-E3F0D7BA1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16015A9-AF5B-C3CD-C19E-AD5A7AA2C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6303345-0905-B929-1120-4E444D354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E11066A-C976-725A-9C4D-B4142CF6A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33248A5-9B13-9F71-2539-D26D40677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9E8A280-717E-468E-0888-38A5BA3D0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2617177-CD05-B560-847B-1AD2C09D3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DFAB391-2C52-509F-AC31-8BDF07EBE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FBC5C62-8A16-B21B-2507-D59970F8C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AE2CB32-A66A-7ACC-2F34-D66124ACF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D9882F5-083C-2736-9003-CF343A014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28345E0-0C07-9378-2024-545418610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D7695E1-2723-C04A-5452-FC3F51950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0F92ED0-CF1D-73F9-0C8E-7B14ACCFF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DD30DBD-6893-EFDA-5482-FED9934B3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DE01746-6BAF-07C2-4612-A15AF197C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226515F-DE06-B0BA-671B-1FCB92A5C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47B9AA29-FAEA-0985-9534-1DCFBF776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99C53E15-8303-5F07-5BE3-5EDA5166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A57CCD11-80D9-1D2E-211D-1EA28C198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9D24E0E-F24B-C42B-471A-A7354B403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03DA905-3BCF-6F65-39F8-34C21E104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1847651-E9BA-6BCA-E666-35C3CEC7D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C8DD8F5-C84F-3C28-C173-4DF5D328B9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8E9099E-7361-7D33-C5A5-7E86ABABE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98536A9-CC9F-1FAA-586E-A45F58717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D18F197-0A4B-3FFA-6CA9-21A30DB69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E4915F2-0DFA-DF72-9F3A-A05B68EBF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7646802-BC09-6968-786E-43943FB5A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B5AB402-36F3-A438-7F7B-21A2B80A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D8FDC69-F1A2-A0F7-EB68-56BC8B1C8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2AAC371-182A-18D6-F56F-E19822363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C9FAC8-C1D7-F8FB-8EDD-9556C8201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50336A4-E0DD-781D-6E6C-E111DEF08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BC727B6-F673-84FD-4766-8BB05444C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8206BF5-B7A3-466D-BA04-AC0958C32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1F0177-86F9-2087-CEB0-CC72A0BCA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E91896-2FE4-AD93-83D8-369F0B121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38E436E-99AE-2DB4-E140-DDC85F551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609E522-BBE5-804A-308A-055261C10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1FC564D-0C42-4B1C-66EF-A0AFEE815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34733B57-C2C5-76F2-E054-566BA77F8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7A22779-3C68-8DF2-6993-D3C0AC3D5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160B909-610C-673F-2126-CEEDA55D3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55C286D-E19A-79F9-4B72-33DAF2573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471C447-7646-947B-D04C-FAC436C6E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BD9E0962-2E41-8913-6510-8AF0BC725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B08F32C-B9FA-5270-5DC2-122D9733C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088A23E-7509-F09D-6D4F-7F16AFDB7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15ACEE7-9B2A-1C66-89B0-35F0409C2B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3D028FF-4060-B0AA-D735-1318C314E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2AEBF3-8C19-5887-20F4-3DC8AB7DB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77AF7A6-516E-26FA-68AF-2D32C3EF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DC78D6D-D9C5-C9F9-1EB8-89BA26B24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198A0FD-0748-DCE8-6A74-BDC84EF77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BE850D7-B0E1-A298-A13A-AEEE49185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E4FA497-2C51-6385-3A76-218D7F1D3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216C6AB-9AB3-6BAE-BDCF-1EF5DFC23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9D884C1-44FC-B2B4-9A2D-CC471D8B9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A6EC1B9-AECA-989D-FE1D-F811A7968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BEAFCD4D-95CC-12BA-2357-4168F07E5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2A6A8E4-F9CF-4237-6EC6-A8FFFBB95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A148063-FB0C-D8E1-CB20-091ABF503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BC17931-F500-9004-D9E8-E884A88EE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2F8A7C8-3E51-5526-8551-591D55F6A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6F7D11CA-4AFE-8370-39DE-BF0DB37B9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F31AD02-2716-975B-F6D7-06CD2DA1F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98C6AFD-502B-C1B5-5D27-36C760CEE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36E4208-5C77-17D1-CCED-7D471F7F4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A6C344FF-31F1-E1E6-3306-7E2D90540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CBE97B4-E20D-A36D-3E03-A68A8BCE8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C4B3CE0-E913-238B-4246-49E1E0AAD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5896B28-47D2-72E9-B0A0-8D7C9E846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D328732-0E6B-141C-5F23-9A2E9BA7F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8342952-45D2-17D0-C3B7-89496461A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7608B99-6212-4879-E1CE-D87AE7BEE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0C8C860-2DFA-D56E-8E72-B848DE8B6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4F933AE-0F13-D32B-DAAC-760818E1B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673198-FC20-64A7-6540-41D182B29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5CC2CB8-312D-AF28-161A-B2B7EE2F3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6A54E69-829C-92C5-9527-F634839B0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4FC1576-1AE7-D313-7131-B31C4C88D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D71D244-ACCE-8F3C-B711-7E31294AE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AB9C63A-79FD-8EC0-B56E-D80862FB1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7769B9A-C780-4ED4-D62F-D34FB8245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B4C5752-178C-3136-E33A-ABC9CA58E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5B1300-B6FE-89A1-2B0C-D3F486B67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9955F35-9F07-F6FB-436E-945DD31255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33611F6-5292-41F8-9316-91B0790B9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A2C1FE5-6B68-88FB-8443-0E0CBC879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5A3B5B5-3C4B-9A3E-3B87-68B4E7F8B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63F5280-C919-3713-8D83-B5CE7A93F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226844-FCF1-D75E-C957-3880D346E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B13F7B78-74AD-5114-45BA-87C817133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77F8C4D-036D-1D42-1494-1BDC606E7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5F492A5-E5A8-504B-98A6-1344FD79F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E8DD51D-B883-0271-A105-E42FE3372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97A66CE-EA38-E269-9C31-9B043FA7B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555EBA3-2348-29EF-E124-A5380AE3A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99862F2D-FD81-5915-EC33-865D03165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9DE0057-C1B1-AEAE-D905-23FFF20BA7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B5CB7D-F22F-5B5C-9841-C992D7C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3422"/>
            <a:ext cx="7905821" cy="6578781"/>
          </a:xfrm>
        </p:spPr>
        <p:txBody>
          <a:bodyPr>
            <a:normAutofit/>
          </a:bodyPr>
          <a:lstStyle/>
          <a:p>
            <a:r>
              <a:rPr lang="pt-BR" sz="4000" dirty="0"/>
              <a:t>Resumo para o </a:t>
            </a:r>
            <a:r>
              <a:rPr lang="pt-BR" sz="4000"/>
              <a:t>dia 07/04/2025</a:t>
            </a:r>
            <a:endParaRPr lang="pt-BR" sz="4000" dirty="0"/>
          </a:p>
          <a:p>
            <a:endParaRPr lang="pt-BR" dirty="0"/>
          </a:p>
          <a:p>
            <a:r>
              <a:rPr lang="pt-BR" sz="2000" dirty="0"/>
              <a:t>Os alunos devem produzir um texto síntese sobre o debate realizado em aula, abordando as estruturas de decisão </a:t>
            </a:r>
            <a:r>
              <a:rPr lang="pt-BR" sz="2000" dirty="0" err="1"/>
              <a:t>elif</a:t>
            </a:r>
            <a:r>
              <a:rPr lang="pt-BR" sz="2000" dirty="0"/>
              <a:t> e suas aplicações na lógica de programação. O texto deve ter entre 250 e 500 caracteres com espaços (aproximadamente 5 a 10 linhas).  </a:t>
            </a:r>
          </a:p>
          <a:p>
            <a:endParaRPr lang="pt-BR" dirty="0"/>
          </a:p>
          <a:p>
            <a:r>
              <a:rPr lang="pt-BR" dirty="0"/>
              <a:t> </a:t>
            </a:r>
            <a:r>
              <a:rPr lang="pt-BR" sz="2000" dirty="0"/>
              <a:t>Como fazer a atividade:</a:t>
            </a:r>
          </a:p>
          <a:p>
            <a:r>
              <a:rPr lang="pt-BR" sz="2000" dirty="0"/>
              <a:t>1. Inicie com uma introdução ao tema de </a:t>
            </a:r>
            <a:r>
              <a:rPr lang="pt-BR" sz="2000" dirty="0" err="1"/>
              <a:t>if,else</a:t>
            </a:r>
            <a:r>
              <a:rPr lang="pt-BR" sz="2000" dirty="0"/>
              <a:t> e </a:t>
            </a:r>
            <a:r>
              <a:rPr lang="pt-BR" sz="2000" dirty="0" err="1"/>
              <a:t>elif</a:t>
            </a:r>
            <a:r>
              <a:rPr lang="pt-BR" sz="2000" dirty="0"/>
              <a:t>.</a:t>
            </a:r>
          </a:p>
          <a:p>
            <a:r>
              <a:rPr lang="pt-BR" sz="2000" dirty="0"/>
              <a:t>2. Desenvolva suas reflexões sobre o uso do </a:t>
            </a:r>
            <a:r>
              <a:rPr lang="pt-BR" sz="2000" dirty="0" err="1"/>
              <a:t>elif</a:t>
            </a:r>
            <a:r>
              <a:rPr lang="pt-BR" sz="2000" dirty="0"/>
              <a:t> e sua importância.</a:t>
            </a:r>
          </a:p>
          <a:p>
            <a:r>
              <a:rPr lang="pt-BR" sz="2000" dirty="0"/>
              <a:t>3. Conclua resumindo a ideia principal da discussão.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61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196C6-7250-71B5-ED5A-31CCFB38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AC72C92-62A8-807F-0C59-379252433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8CCDA03-979E-E534-887B-2D4B46093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FD3CCBE-D33E-71FD-F894-05EBAE758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6E0F9BC-FE6E-3A49-5C96-B97DAF6CA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224DF35-9195-C566-62AD-236E54256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2AC9F83-EE59-3FBA-0B5E-07D7807EE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0CC9E12-6793-7799-C3BB-5EADD51A2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6E0B4AA-92F1-D34F-F5B4-16A48D8D8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862FA01-8D7B-1E4F-A7D4-C9882D467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57866C1-06F9-C283-94AB-8252428D1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BC5D696-17EF-6E4A-856A-51252CD58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98A3AB-90D3-7E77-6A1B-ABBCB04A6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F4C603B-19C1-AEEA-66BA-998B0FCE0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61B06E3-70D5-4978-3289-9115C88FF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17D90F6-A8E8-9607-EF7F-9697B003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66BFA6D-2B5A-0267-5B21-900ACC99F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2838675-3620-7F7A-7358-B24995AA9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6A35564-452E-56BB-5095-4A74349A9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95AA8C8-1B8E-251C-D683-FAF3B3B72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FBA7C652-2961-6A8A-BB65-DC5B09801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F6D3D14-F5B1-D702-9F0A-2F112988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FC903E1-48EF-2D25-B3B3-CD9C44A65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DCFB6F1-D1CA-C0CE-1C6A-ECE48D35A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9688EC1-A611-3EDE-EF04-A1FF294E2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8434189-1293-781C-1368-B19CE366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C11602D-1518-5B32-6381-B266A40BB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6BA8FDF-7B2C-9CBD-3F11-F3417FE0B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D9C13F4-796D-CFC0-B745-2716B06A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2A58D321-B40C-6DC0-D19B-4B1D28035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76621A0-1537-7E4C-D8E4-2A677798F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8A718D3-F6C2-1BE8-3EA1-5385E8E76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CAD9DAB-745C-D2B2-E57F-923C1563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248A59E-D957-73B1-C70A-655221B61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4D6063C-4450-F91F-F09B-809475DFF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B35F189-03B6-B720-011E-463EB957E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F6683695-5CFA-504D-E1A1-793C0B4FF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F73229-559D-AB58-A509-E6537BE3A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76F9D86-E7DD-514E-59EA-AC281E715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6C5910E-EE8E-D51E-5392-F7C339765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953590-03FA-C24F-0D0F-BBD752B94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EAE8851-1572-D46B-996E-142F0679B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57AB115-8B8D-BC35-8D30-8727F1800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9C9C79D-A445-B912-880A-B2BBE36E4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9639F396-3FB0-8F25-FB22-90230F4D0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AD2E01D-BD12-D705-2E43-B399675DF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D5B373B-5428-B890-D0C6-76AE7939A9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27AEBE9-83E8-CED2-F6EE-F639B939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FC3156-2EBD-6592-ED79-92704F445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4B03876-6E7F-67D4-81B1-E5C50D3A3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018046E-75D5-8D6E-DDFA-E70447E73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272506EE-4A6B-D671-E954-11C7C9919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10836B-B227-E4B4-ED36-4FD3C60EA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463D204D-2228-5140-E580-96363D4AC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1D85295-16C0-C058-1362-BBA0DD227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CF9312D-B213-3A59-8951-BC79AA5E8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815FABA-57C3-1C2F-BCAC-50B70DA6A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1FB7BDB-3152-8A08-C82F-0D0EC1197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590C2D1-1AC3-9A55-33A6-9E16CCFFA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22C7B04-E1B5-0470-B9E2-6020DE35B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2266F3E-2FED-18CB-2ED0-9A3137702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1A9D7D5-CCD8-09C0-BAE7-B47F8C9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E7A89F1-FA68-DC91-B1AC-709FABC65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347B470-3E28-AB46-EB33-60A8A0E04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8E4D779-FBC3-63F0-E548-5C7E2923E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FE4B672-F157-0DA2-5854-B1CC9558C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915BC25-779C-EDD7-CFFE-B448E8F2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B8AE261-CBB9-904E-A59F-D79A8C82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57F6A4E-2E5B-A5A1-14BD-52710D7C6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DFDAF40-DBAA-7DDE-5C92-E4C36CFB8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495F7A6-63F6-A7FD-13ED-879B5A46C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7CF5410-692A-92B0-258C-6AFE59530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6545B6E-9190-6DB7-6E5D-EA991B12F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3748DD1-AB4E-0D69-1C4A-656162C5C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41C6B58-6AAF-E2F6-DB54-9E8E00BA0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2019D2A-AA65-F12D-CFCA-77BF4B792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56C20E6-679D-597A-3183-B0B93C9D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DAF0C18-C01C-7B9D-94A3-A949C15BF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D136329-D8F6-5E90-20A8-C8B64DD13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07D1923-BFBC-355F-84A2-BC337FE7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757CC51-819C-FEF7-70C6-31C86CD3A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23624A8-013B-E04C-ADE3-84643F98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FC79E4D-8609-83E4-1A37-5CF33CBC4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8E1F8EE-BDC5-BB35-D1E0-A20CF688D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98EF2F7-3EE5-10F9-BEDF-FF2E0639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3F7DB0D-D6CC-93D1-D0FC-59511399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158636E-4357-F59D-E698-EFEA2B6DD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27A0F9D-2C4B-D649-66EA-B84B32441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FFEA5F1-AD70-1780-242E-F19DCDF44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7865735-AEED-F1ED-2040-63FD7D0DA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4D49DD5-EFCA-7E62-3A69-B15B12C74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792E8E8-EA66-3716-AB3C-449E9AD37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A8A593E-EE9D-AAC1-5392-C0EC89E51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64E9DF5-BE8C-21A1-5B2C-4942A016D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7B89461-662E-FF9A-7853-A2BCEF1A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CA807C6-CB27-B2D7-9CAB-69BB5BCE9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36FA62E-A792-2C99-22F2-5FF4B76D6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8434732-5838-46D4-1AF9-05AA5270F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E5167E0-A804-67E3-4F10-7D6FD82A0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49740EC6-04E4-9C90-D92F-84A0F82CE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1ACD74C-4518-CE1D-572B-6E9C8DA66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5D9D82-04AA-F37D-244B-830830573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E73D5B-0D1D-92C0-0060-1F83A5E2F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E57502A-16A6-B68A-F67E-8F066D175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39CC675-CC6E-8222-4F9C-883647225A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C676D17-D40E-78BC-17BC-0AA5E7AA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7857CE3-7AEA-22EF-F267-E8451FAB4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863B1DE-C9BC-D8F6-AC6A-0F1F87E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B23AE12-9BC5-C4B0-A13F-021B45AEB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1DA0652-E7F6-E1AC-2100-748E2CA3F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8A66DA9-2572-AE50-0BD4-D7DE21C45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09B5106E-DDDB-B1A6-EA35-54933E68C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44E001F9-C426-31B8-6063-16F5B78CB1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CEA2A7B-634B-DC88-5E1B-DCC228936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7F9E9F9-BAE6-BFFF-7F7B-861D152F8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4176B0F-1810-E3B4-C3E9-350B41A16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B87CE6C-18E1-B5EF-5F91-E9101F0DD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245EF52-92DB-C467-D900-DC169C166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42A1F28-4839-1F9C-70AC-F97214D81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20711E-01C2-C5B3-55BF-16D041A2E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83A5346-BA6D-6A39-84E2-769FE12BD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FD36AB8-7999-CB1B-27FF-5051C5097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C6F0B934-7EC3-9F05-B8B4-3708035FA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2721F1D-A024-21FE-0E81-F833C7EFB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6865834-B067-D1B3-C0BF-B25E0D41A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B600290-8A81-D0DE-97AE-453200A45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18B4565-4BC2-2AD9-CB0E-9BCE0618E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5B33663-1A8C-EEDA-A149-4A41689AA4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5DE07B3-C7C0-EE72-FDA5-7B2EFA012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1011FE7B-A5CD-AE6F-51CB-3DAC0B421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108649A-DEC3-259E-4EAE-FBE87393B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5D80372-DDAC-F890-71DD-F675AED5E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31AEA7-2462-0C26-CFE8-A2A63FB57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EE8CDB5-A083-1FE6-8017-E22EE083B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1B6EEFC-2718-F7FE-25DC-EEF7344B8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D86E89E-2586-1741-B041-953119AC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38F9CCA-24A9-E5B5-04C6-3A70403DF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2723D0D-8DE6-478B-7932-58F3AD072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3A947BF-D9D0-9E96-341D-831DC8E95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BBB0434-195A-46B0-3DC7-C7B556933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5BAEED-827F-926E-0C56-CD8CEEBBF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106608C-8E05-7C35-3D8B-015DC27E5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C44A75-6828-FF38-51F7-DBB78F5B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A951948-B121-B3BA-3A25-901942871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0D8D470-FBCF-87E5-DE83-04B7F3C426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DD97E66-2F30-B159-B957-62F9C1C48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37BF07C-6F0A-F0B7-DE78-3FACE5362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646DD3A-3455-3334-9499-B69BC0A21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21DFF3F-E3AB-3CF2-4C7E-06B549286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18B9DD3-6D61-7F49-DB4A-37B83D0C8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1778C76-9CAE-7CEA-D9CB-01BC3394A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8F6DF8C-4135-3155-6626-0F0515952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7D3452D0-92FD-0341-F05B-275B1EA33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1190341-6092-F879-DFF1-E1980E944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ABCDDE1-F517-9CBC-75EE-18E0375D5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D9EAAE-97C7-9B76-771B-5E68C24E9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42D549C-5198-E877-0C1F-0783F7B51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4BE373-D24C-8199-5FAA-C7113B90F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424EBE0-7AB3-6C93-68C6-1410E4957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5DA3E06E-6C39-35ED-19B4-01D9ED51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D377161-1830-18F5-DB35-36A55942A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7065767-60C6-2172-A10E-42C7C8C06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381266A-1631-49CD-D42F-FB23BDE77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9BFB67C4-0E3B-ED3D-2A5C-3430288FF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2FF788E-9FAD-987B-EC97-0388F88BF5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F0EA582-DEBC-A7DF-556E-853F884D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3422"/>
            <a:ext cx="7905821" cy="6578781"/>
          </a:xfrm>
        </p:spPr>
        <p:txBody>
          <a:bodyPr>
            <a:normAutofit/>
          </a:bodyPr>
          <a:lstStyle/>
          <a:p>
            <a:r>
              <a:rPr lang="pt-BR" sz="4800" dirty="0"/>
              <a:t>Slide de contexto e tratativas com o fluxo e ao cliente</a:t>
            </a:r>
          </a:p>
        </p:txBody>
      </p:sp>
    </p:spTree>
    <p:extLst>
      <p:ext uri="{BB962C8B-B14F-4D97-AF65-F5344CB8AC3E}">
        <p14:creationId xmlns:p14="http://schemas.microsoft.com/office/powerpoint/2010/main" val="695924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2D14-97AE-B961-6A69-664529AB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3EF65-836D-1765-4462-910A5459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6624A0B-E51D-ECC9-26F8-DE278EC69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D4F9D9F-2CD9-2641-E8DA-C1F67604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FC17FA9-D29E-3016-A356-63191630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77C8828-E9AB-D591-DBF6-5072C6C26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F62B031-7869-4B97-AD47-A5A4831E7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C27FF8-DD0D-A35C-1834-454E60BDE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5B9747-1C08-6AEC-5566-4F5A696AB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D7A1C19-B674-CB7E-A1FB-6C56BB328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C2F640-3F03-64E0-3A00-49EEAA35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0B34B9C-793F-7F18-97EA-D6AF65E64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DAF1421-5F89-01C7-F2C8-B16A147D6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753461F-88AF-1072-F488-1EB12F75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8B13F71-E3AF-F9BD-6928-ABD8738AB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7869D2E-CD3A-1169-5F76-AB3EA18D7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B389565-09C6-48CF-AD79-4A9AA877C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5B4B80A-6F35-402A-4545-F6FD7593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97AFDA2-9454-DFE3-8D07-E33FEFCC8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F880AD7-84E1-08F2-32B9-FCE6568B6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1E18CEB-49EE-2186-4E10-C0771650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63B3EA7-611A-D34D-5CB3-0AE1F34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594EECE-489F-40DB-2D68-5ACC108A2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DC2BABB-33CB-ABA0-41ED-C6E7FC51D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98ACE6B-59D9-33D6-F285-19FE9AB1B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3E70A48-C760-4ED1-A15D-6042FCD71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021EFD0-CFFF-9C37-6DBC-F5D45C98A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495A4735-BC60-46C8-90F8-DF6546502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653A18-272C-98EA-B38B-5C52A5D11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68FB5A7-A071-9C8A-589A-B6FE64EB1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4D9B5D-44B6-9B07-F00B-54A2FE60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E02CB57-5F7A-EFCB-BDDF-993A928C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6D5501C-D24A-9B09-46D2-A52411F3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41D7657-A4F9-9695-3F59-152D83BC4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581E7F2-D64A-2312-2EA0-2EDB93F21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2F28948-D907-86D7-F1CA-240F79621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E6856A1-4871-915C-67DC-5496DF09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660867E-87F0-2411-283F-0092AD72F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59607C5-C69B-7A21-18B1-6A9C48047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E0951DE-49CA-773C-8972-39E229E69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968062C-512C-7A73-5D70-63E2DDB03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261E66F-3786-C3EB-C586-5811039AC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AD4D9DD-7444-2549-D13B-62C560F8F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D33135E-89DF-E4EA-B8E9-275394355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4753532-47EA-0F2B-7689-B4D54A561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B11904E-6804-B5FF-2D9D-0A1C0AEEF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906FC3B-9E18-3DE4-856B-624FC78E3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8B5B68-2CE0-C279-9924-E17E1003E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6D54A47-241A-5479-CC48-D4D33DC4D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CFA6386-1662-7A7E-A361-3B44E8A2B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DAEF8D4-E97C-2313-12FB-31CE151A0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9FCEBD-A7D6-D1C2-96AF-C29517F7D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DE2E700-553A-3DC6-D7A0-7D5C7A2BD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4E0CFA3-5226-090A-5164-EB8B85FB4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273C0CD-772D-4302-73EF-7BC395FFE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D1425D-8E9E-FEE2-8149-AA40CB31B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718170-EBFF-BEAB-C241-39D362D9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3A6EFC3-2744-F38C-0205-3B241C5B6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E8C58D6-5348-BE40-3DF0-4A6142F0A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57EC2AE-CEDE-998B-8163-216AEADC3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D6634A9-E249-68C0-2360-32B39A68A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6E4DC0B-FF4A-6765-DFFB-BA5CA585A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1C5B0A6-40AA-6AFC-5871-26B050A6E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8952820-4B3C-71B1-F29A-B4CBA0D3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7A8801F-F5E0-3852-4051-722F5321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B887038-DC1B-035D-81FB-452DE5D1B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DFCBF61-DCB8-794B-4F85-2537764FD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99412B1-ECF9-074A-1C57-663F2CE3A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BD9A798-330E-C482-0722-70FFD5C23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ED40DCF-168F-0DC8-5697-5715009C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1C58F93-0DFA-53A9-7701-31A028444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C7DA8CE-E6FC-8368-7290-9C2C2AAED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A81D27E-D2A3-E6D1-04C0-346DFB743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1AAC824-BD6F-311D-DEAF-13DB4FA06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C01624D-DB14-33A1-60F9-3E74D5EE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261EBA4-9278-CCC9-2D70-9CE6E6B92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DE692F8-A2C3-17A9-59C5-A6AACF52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B81B210C-75EF-5B32-7742-9E837CC11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2E0EBC-4178-1288-EADF-FEA96477A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1950181-6738-CEED-D6BD-46CC108B9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405F9F4-123E-9886-FB02-9836555A9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C69E7E-39F8-C72D-B827-AAF9F608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E8EB1D-EBDB-5538-573B-62050128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EF966B9-E1C8-BC31-FEEC-87DE1670C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817186-FDFA-AB15-7440-CFD941F7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E4C804C-C42A-FB0A-E6CB-572AA4FF9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7F9DA4B-188E-993D-5303-556A068D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55113D8-4027-EC8A-0007-FDBE0432E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867C14-614E-2421-109E-3CF87006B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F49FED6-5128-1B12-658F-46C3C5F18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946623-7645-4A29-4C61-7D3A42AB0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1EF727B-AF72-BE72-3343-67B79C758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4F433F4-47BB-5ADA-E4D5-FE4847A03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27F09B2-D2EC-6C22-522A-D6B62A84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54263CE-CD75-F77B-6ECE-F0E2EF286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D2CBB5-78AB-2616-5527-88AB1A09A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854395D-EED0-1DB4-29A5-7F899000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51FC8BA-ED81-2BBD-5069-E95573253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8F4F4B8-B157-50B6-266D-5D76DAE23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B1EEBD2-251F-4A8A-75EC-401F81218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8E41662-9D46-C268-3BAC-6642EB9B8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990DA8-CA9B-1882-E24B-358DFD936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6453F9D-6428-5C4A-DE8A-9B56DD67B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78F8F05-817D-E310-0CBE-EEDC88CD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5B9DFDC-0DB3-ADB9-CC70-42507DD82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EF1454D-5129-A8B6-0610-F0D6A367F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5227D7A-503D-A3E2-A1CE-6B6BBA5CF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D9237C9-B3E1-09BA-13AC-B262E9196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FD3672A-70FA-9C1F-EE64-64AE69DE0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13A525E-AD71-1CD1-4CCB-5A90B5C81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7AF9307-B492-D491-CAFA-79A7C7FD3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A4F3A62-9099-7F95-658E-66BC1A033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5F2C2D8-471C-35E0-7064-1C8EC4536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B19CE44-0A27-98E3-9AFA-F6E3C192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3D782CA-9F31-F23B-05C5-C8992401A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1DB3E49-6267-6433-7A45-BEEB23B6E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C82E5997-9D59-3F17-D241-2D98F8127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9BC91B5-E4A0-8192-7928-4452186C8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1D23585-9530-80D1-C270-6FA887A18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32E3EDB-FFFE-5DA7-58A0-CAAECD4CD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0A77495-71AC-EC13-576E-1984E6258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E5ECBD-E6F3-50F6-62BC-DEA557E8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7B83F5B-EEF7-4FAF-5B7A-95DD7403F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009A17C-F1FB-0702-A6FA-00666B328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686B129-1C57-AC6B-35A5-E996B68D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B6A80C4-580D-0D7E-B2C1-7E3A170F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6BD1938-7FC1-3B7D-C738-55742DDAA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7F2CE60-CC70-70A0-5B2A-BEE06B56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0668754-A51B-F573-2125-0E652EE7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D639DB2-4B90-5BAC-7850-B0D77F865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5145E40-5902-CBB0-AECC-7B59BF033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F401D0-FFA9-8C71-3BF3-9309E073A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AA35A84-633A-B801-C141-450D2CAC2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D44B0FA-E314-3131-7452-A42C5B0F0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A038808-35E0-E5F2-5CEC-3F59351B3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76A31E9-1BC6-5985-AAEF-9A03E75E8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AD6CF9F-D92F-84B9-8D18-3055CC4C6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F0FA029-06EB-A745-5BD1-174B1237C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C909A05-C85A-EB6D-40A5-77FB96E40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40E0E-9E05-E2F1-4503-B930861CA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3C0B4D-B37C-C5F8-5595-201376FE5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101D499-9113-704E-8132-B162710E2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20FA285-9480-1E12-515E-5CA54F566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42893C2-1616-9B02-ED07-835ACFA89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6CB23-2204-F604-B220-29173B8E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F5E4C98-FD26-74DA-0037-612102A5D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D9264CF-B7B5-CFF6-E9E3-8A4CFE9C3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AD7EB2B-000E-FB6B-68E7-19B020B6D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23FCE24-3544-132F-90E8-70D13EA3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72E0745-6696-D8BE-59AD-EAA89696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5FAFAA5-8641-17BD-D94B-C01319181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3CBE274-79F9-96FF-702C-04990E6A2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48A94C3-11D0-313A-B9B5-2F2C1D14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42C37A9-21B9-FB4E-638E-209B21310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184EEA6-1C24-AC3F-E84C-7FC003FA8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4A675A7-E05B-C12C-8548-8A4EDD551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3B67FC9-9BBE-90C5-4EF9-6DB9206664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99ED2FD-5EC9-B04C-FA62-23E660610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FF3BA1-4C5D-287E-DD25-291774E1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6CC67D3-4800-6FD8-006E-9ABAEA115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C5BBE386-AFF6-4FBC-503B-56EE7A839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2FE977E-34A2-68BD-FCEF-26F68E3FC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C81162A-4A45-CDE2-A6B9-D6C6323C8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4F0D9D5-BFE5-92C4-A8A2-89EDCEC34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BE67032-0079-5D2F-2792-F4EC1C6B7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20D12D3-7446-DE9D-EE4F-06B5E0FD9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360B65-EAA3-B78E-095A-7F5FE4BB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4D2059-9607-82E5-A9BA-C439E065B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828" y="-37697"/>
            <a:ext cx="12333855" cy="6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EAD37-BF3E-9AF4-D200-27D2901E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39DE8-7620-2DEA-55A3-E24DF1D0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BF4742C-6E08-F017-0F29-E009DF8E5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2AFC32C-EA4C-56CE-BC3D-5B9D784E1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7779B2D-6B51-9B35-F449-6A59F79C8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A24BEAA-DAA2-D6F2-FA8F-85C82D638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07ED0D1-DCD0-778A-8ACE-4B1246FBE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9CDFC9A-CA44-9ADB-CEFE-AF54C1FE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12D4236-FA05-FAB5-FCB3-D18C1E01D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49089DE-637E-6884-86CC-74EF3D5F7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ECA95E3-FE5D-6E36-505A-5CE4C9F4E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F83CD2A-A3B8-2A78-ECA0-58A6EFBF4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E434FEE-EF3E-CED1-C5D0-3F6B4A2C9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EF3D444-46AA-74BA-EAD3-0C7B330B5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732D06-3583-6153-A41C-DABFBDD8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94F5B5F-5825-239A-A9A5-493E34AE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8AEA76CE-98AA-702A-442A-CB5AA9CC4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A1A2943-EE10-2AD7-C64B-09E9BA825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5E226A6-F29B-4987-52AD-E02B366D7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9D00303-8CFD-1DF5-BDB4-E9EFE679C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8D3F673-70E3-0DFC-CEFE-69E09D44E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2B842B0-E5FE-5D6E-3996-04ABB4A8A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3303D8-8670-B4B8-DE56-ABE9C96A1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82A5B4B-B990-7111-7B43-9BF46AB0D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F39294A-6CE4-3BAA-92EB-735F8C7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1A0995C-2350-6C76-7C55-58A57451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1616584-973D-B956-2224-B44D5D2D0B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10B4B93-C92B-6C52-0A3E-C3E448165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B5997EB-4673-106F-EE04-B9AE37BF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5E50F062-74A6-1D90-64A4-8DA76A46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B819254-3B7C-FCA8-59BC-E937B72C3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8D5DB85-5CF0-0B64-1D24-73FF39280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AB75D1-6404-8D0F-FD99-9ED717174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EFFDF2E-6279-93AE-BA8F-01D8A2048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2BA8E29-4F5B-BBE8-2334-1585E6420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2F16BFAC-E8B1-8FEC-ADFF-F3DF5CE5D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CBA7803-EB54-8E34-ECCC-DF0D457EA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BD41A54-A94A-0942-9B87-FB2A03BF1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D2A211-81E0-6E0F-29EE-0C54E1E51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4256BB-300E-C0F0-D7D4-1607CDAF8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354EA98-F0BD-8E24-9AC6-B250C19EB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3C94302-EA29-4278-0ED0-617D8E144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2A7E56B-3613-DED2-67D9-576A6C395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534DEC2-14E6-8EF5-236C-FDF592F78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66AA951-30AF-9E36-EA23-2B69E1ED5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1646737-0997-9D34-827D-E378F7308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5E41F1F-0353-2037-2F80-0710BD937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0E4131-CF64-DA34-B3D9-8B6018269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B280274-A47A-2F48-4AD1-3FB83241E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4EF12C-19E7-4A31-4D55-C147447EC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821EF9E-41BA-2230-786B-A335B148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70181E-FFC9-6EB8-6229-F8542AEAE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3D9B5BF-B18D-9F1A-0FF0-227498C89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CB7D46A-0267-7ACA-6792-88D258602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3F05CF4-3D50-C4C4-D563-6ADAA330F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AA7C046-1436-727A-1639-CB9D92EC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FDEED0F-85EE-1B34-8B9B-16CFCCDEF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B972C4C-463E-EC94-FAAB-C644057EA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5ABA7B8-765C-297D-A07F-65E455B2F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84BFBEF-40DB-F255-5DFE-5FC6A7E65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749BCF6-B04A-E927-1678-C05D7C038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E6DACFD-7813-C4CF-19FD-AA5000DC2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F905426-B12E-B231-2AB8-4B52372C7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4FA10CF-3FE1-FCF5-BD0B-02428FEC1F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BD3C8B7-7730-DB71-5813-176B25783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DBBA91E-08BE-8EBD-8D1E-5096E116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7DB6B0E-6F5F-9F32-7B40-BC6C91A12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23EFCA1-BCC3-C1F9-9271-6B2837890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37F5657-2279-521E-B46A-D194B6DD3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0A8B340-1DBD-615F-6857-033B821F1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1331DC6-1CEE-0C34-A519-3851BED31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2B6FDD0-9493-8804-44E6-4001C8823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B83395F-F085-C593-4EDE-694C8ECC8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792D3C5-BAF1-21C5-A541-09336A358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69A3680-DE06-863B-C2C4-6F60A669C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8BE2C8E-1F18-EFEE-0514-5787A0910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666036C-D76F-6237-2859-11098E809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DCF80B7-B795-FBB0-AC56-B5465ADD5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958D06D-70F7-AA07-1C27-7ED54E31E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7D31612-0505-15DD-0F31-EDCB56857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22962D8-5AC2-D10F-48E2-303EE7FA5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3AA8DD2-25DA-D00D-B303-C10F77873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5F31A22-5B9E-43DD-684F-F09639DC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52BDFD-1524-4041-B04C-078C1FF27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6C200C1-90E6-8A9F-5235-3F2CBF7A4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5A74536-2EF5-B427-9317-2C244F9F0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E9C693F-F88B-82AE-17FF-5CD596A8D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6C4944F-9BF4-AAC0-98BC-E1FE874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1D76B98-7C8C-BBCB-F450-08A67B9EE2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56CDC64-1162-FBA2-F9C4-D3EBFC9C7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1D9C0FE-C07F-47D9-C02E-15E4D157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ABBDFD0-5096-03F9-1080-0F10CF082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0E33284-A3A7-DCE0-48C7-2A3860913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6468BD5-304F-DFED-E8D6-1999FBB56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4921CDD-50C1-ACE6-051D-5C3EF2046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7CFABA9-DABA-65EA-70DB-6CC424504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AD15B30-4775-E4AE-B13B-EC566A5EA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F19A751-064D-C72D-7BAE-A64256B4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D52E240-25CC-31B5-10D7-72C399BE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F34391E-0735-7E14-50F9-CCA57F075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FFE2FAB-622B-B32F-FE85-D7EE1470B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E309F17-BF2E-0AC5-74DD-E593E7FF2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345C624-9677-30F9-F851-9F06C774D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2A3FD1D-2C17-014B-D9E7-036796E7B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FAF7FBF-8614-C656-4C78-F234FE8F3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A72E3E7-E8FE-9787-A121-90F944C0C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2AFCFC25-A133-A64E-ADAB-F3D845960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A22CEF9-A08E-42DC-9ABC-37A96589A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B6BA921-7820-67F3-5494-D83B45E46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D6BE0AF-6979-78B5-2CA9-B9990FAD4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91E96CE-2711-AB4D-62B1-0A892A5F3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F866406-174E-C322-A3F4-451F522BA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97E027-0755-4237-5ADA-433B0D7C2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2757642-D90C-1634-DB61-0AC537B41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CF6EA13-4A04-9E4E-247B-D9DD92E59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779318F-3B37-3A41-BF5B-EDBA8C2D9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F2D1C2B-ADE4-158F-DFE9-FED1AA5FF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9D7D917-B8E3-6A6F-3BC0-D1F5CC982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0851629-FFB0-5710-29DE-C3F666CE3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FE780BB-DA31-B211-39EF-407C04E4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13E41D-F6DF-2398-7458-0AD131D75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4C8AF35-A84D-CC87-BEDA-EEA29932A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6761A6E-3272-DB97-388B-9CDE1DEBE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37A1F69-CA09-6955-01A0-DEEDBCE8A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156E155-9106-F7BC-AE63-5646EC154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BEAAA2B-FDDD-BFED-B96F-71C5471A5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BE7C71C-9780-515F-1BE8-731ACE5E8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3EC24C1-C024-FBC9-A038-2698FE7F1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E1C2E143-E77A-BB64-517B-E916F681A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2E082DC-A344-8B5D-2620-9D67AF1C6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E982E50-D4B0-A2D0-866E-E24D0D2F7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C20143-FC93-FF54-24B2-E028E12F5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4A408BB-18BF-614A-5478-9F5C6EEF0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D024B01-4B90-A9B0-F6AE-575EF4625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7C65151-7909-2452-FD72-612EEA6004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1E05F7C-DEEA-D6C4-1462-4637B00CF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F8D72C6-797D-B105-D356-5A1185F18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BE61B98-13F6-C672-DB67-14E69938E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5D9D189-023F-B52A-FCCE-E5B66DE4A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C56D399-B76A-25B1-5AC7-1E611626A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AA2B27-6C37-BD28-7A3C-814DAD610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0B6ED15-CB7B-9101-1233-DC46A9CA7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59CD943-6AA7-A2C5-454F-6337D04BF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EBD32EF-6967-9F95-9DA4-4FA4F0AA6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8A44315-AD85-4CDD-D2E3-DD1E1CADD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F74235B-F900-0455-9FE7-612800E6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6C87461-63D9-3325-7519-5B4453908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CA2CB00-49D8-A242-BE29-3313BE8E03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0951D4D-4189-5660-D350-F87B9F4B4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6F9831C-88A1-B662-5AC8-A194A4F4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0141082-A2E6-51B4-5198-F8D1F0697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E6AE9EF-FFA0-C7F3-4E2F-F1A7D9D64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65E2065-1D50-9405-12FA-63D79917D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FAFDBB9-E197-226D-0454-19084451E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A974440-284D-A9C0-5FFE-9F1D204B2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C487CC-FD68-F8FA-E832-32D9BA909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E1FFECD-E7B5-CEA2-F786-19428B55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31BC313-7EDF-3A75-9672-0722AF924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E2FDA4E-2878-C335-9975-CBD38F12C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FD0ACDC-BB7D-63E8-F30B-7B1B460D3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A809A8A-FE0C-EF6E-08A0-B6D11E157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3BB05FC-9D16-8287-FC5D-EFB522E9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0A51557-686A-4ADA-5600-D761B272E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8D654A3-6F8F-FFD4-23BD-443D74E28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BF0F3F1-C311-5DE2-D006-4C205EA3E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7E01A8D-4050-7971-E743-88761FE87B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1BB7C6A-05F3-0490-FDF2-FE53FAB7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7B1615-4C71-558D-9A11-0C72E27E8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763"/>
            <a:ext cx="12192000" cy="68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DD89E-2779-B5DF-CB7F-D651BE4C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0F44F-8E42-B0E1-2DDC-37D27A20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07" y="278854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  <a:endParaRPr lang="pt-BR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A5AA808-5E2E-CBED-8B35-236DBDFD9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E4073A-9B26-BAC9-7BE4-0208A23D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309BFE7-6D94-F606-0BD4-E5C646ECE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7E74634-776A-5C63-7F85-DCA68AF9C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E895421-F227-C719-198C-73A326A11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2DD74F1-06A8-DFD7-6BE3-5DDDEE196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A8BC9A8-6A97-7579-FBDA-66A76E750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37B63D3-439B-0742-F19C-7285D2516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51B5CF-772D-91B2-F492-96F573BDA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47C4A7C-2C38-F212-64C9-DF79518D0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194FAEB-6C64-C80E-4524-256560FF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AA3AF54-247F-F453-E936-647ECC394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5C54386-7B0E-EC30-8D6E-429E2972D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4B47983-F271-03D0-4525-22FEB8BC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B71A541-2FC6-B49F-8B92-EC413673B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6D537DD-39AC-AC86-9628-F1FFB957B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0B6344E-5FAB-1EC6-3312-553409626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6ECABCC-03B7-23B4-12F9-DA8AA326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B9A39B-7F01-3BBD-A400-A5EFAB050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669613F-77C6-D3F8-FB13-A184774F6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CB5EFD-DE68-701E-733E-EF5ACA65F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3314AC-943E-35A5-4560-39FD72606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5CE5892-C323-E78D-7A9F-CC3F22465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8E0BEF9-9A70-BE4C-F8EB-126BE80E1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5B23620-8033-648B-0B6C-0FF368A0A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49640E1-016D-C78E-6750-F698008C5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7477E97-02CE-3C15-5746-FFD943F08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EC236DD-9E24-90E3-C753-09C7AF80E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CBE7EE3-3841-8F1A-10EC-8771F2E52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2F502F4F-F9F0-F00D-4C36-2F3F163E1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6D5E2C3-9A6D-5593-88E9-27875B6CD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81B8817-5810-CA5A-F2A2-FAA96ACDA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C87688F-FE5F-E857-49BE-00EB58246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A5B02F77-BABB-A453-C2E8-9907735CE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6940DA7-E9EF-1D8E-8C9F-F2084B1E8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C88E585-3258-8F6D-415B-7C49A3069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9028F4B-FEF3-7B78-C705-B30E08DAD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49C898E-98E6-0ACB-366D-1B778C227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95778AE-563C-C848-8055-2B9BDDF7B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70EE63B-2088-3080-ECA4-5D9215C3F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06E650-5351-E38A-F51A-F9C39E31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BC4A28F-E6ED-6B8A-B14E-E2ED87F77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B88E74-7875-E253-6D5A-5E5FB907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AC08501-0842-B009-99E2-96D27287A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23326A7-B8AB-355D-A0D6-DCB0B011E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2935093-BFD1-1215-657D-17E69F64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59E0036-1E92-A4EA-4F31-3E12A08BD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E6D5EAE-1C5E-75FB-FF14-3E94AAF82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BE52A3-1ABD-637C-8865-A9B7F6A0E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EAD3813-0322-4274-4AA1-2DB61C8A9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D4139B-E20C-55BD-7BB1-BA061A8D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8B3E00-5284-8D51-5D49-B232131A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871EBC4-7AEB-2540-DE41-5C3C5AB1B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233731B-1D93-C735-6E9C-EF4C04F7C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0FD3472-86FC-2248-860E-30D76E56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D2CB713-C322-4E67-DAE8-3EC15786C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C96B7B6-71C6-FEE3-F30B-890C4636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549A63-8251-9866-4D1A-DA907A5C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9B494D0-1F62-75AD-114F-FD49E719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4FE8B73-1AE8-78BD-C9F4-1B62B2898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75B7132-47D7-1EC4-F137-E3CF3FE10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72FB8144-A948-82FC-55B1-BDEFDAFA1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2259A66-977D-CAD9-1ABD-C3375F3A0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978048D-D168-03E3-FD12-CD12BE7A1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E33109-E056-84A8-B013-D55EFF9C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9EAFFF-5465-12AE-E269-3EF318271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A5EADAC-3827-49DB-AD1A-F909C4662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EC61B03-4DF7-71D0-08D5-EEB39E02A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85DD903-7680-44B4-DC9A-571AA8811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EF02AEA-0822-753D-38AE-76DAF41B8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E527AF-5B3B-8CD0-A463-54439981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0C79CFB-D468-F761-3071-3194A828F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1DABEFD-6FCF-E799-2FD3-9498ED6B9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32E2B62-9FB2-D003-77FA-429451D01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7DD4EE-ED6C-1ED7-FA7B-22DA739FD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2E18A59-B512-589D-6200-AF1FC4895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4E14931-71D3-09E2-49AA-B41E09AF9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54E8A53-5752-BCF4-3966-EBB080145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92617E-C4AC-75D7-BB16-036CAF6F9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DAC4CF9-30CE-CF4E-5795-47087E89B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83D6226-C4EB-A2F5-FA72-C41150DE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72DD39-62D3-6A58-CCD9-CD39A0750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CA2AB7B-97D1-5862-0374-B15EE3AE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A875078-13BB-74F6-C2E5-517A7BAA6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B3AA6A7-993E-2C00-FE72-3252DF6A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C396452-B9F8-ECE3-F0A9-D1EED7C92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9AF5CD9-5881-18CD-1B2A-9477EAF13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DFD5C57-7339-6EE4-80C5-5E3A3F706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11937AC-2337-E7FA-2F96-F081A9A59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3F6CB6A-FDE9-B3E4-4F8D-BF38A0C9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A55121A-967C-FF27-E69B-B441966AF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E93248C-19C6-9292-8825-DE8921091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2FAA31-DA5B-7C96-A72F-5291B3C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E7FBF68-53DC-48AF-B090-C371B2F06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ABA0727-98F3-445E-A96B-BE4624CEC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208097-929C-C9A3-C3ED-3F27CE4FA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B00AEF6-23CA-43F1-1A86-377E79167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5815420-EB86-A190-0920-2827DD2B5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4783CE7-F348-A3F1-B765-7F05B6657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45F0BF9-3A85-C3A7-CE4D-54DF6CD0E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B71823-BE22-649A-5212-C4FF52EBF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058D039-F851-4D93-2A52-F0F1E313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719C1DB-E618-3D7C-34C3-CBB2979E3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1785AA0-BDAC-2C3F-54FF-3C94C2B8E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1BF7208-60AD-96A7-AB27-75B030A50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4562386-14C7-CB4B-F9B7-C221D1348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91CBE9F-8F48-AE0F-D982-8598A1AD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FB0B3A8-D68E-017C-EEE5-131B540C4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8F21F23-3700-7F6A-837B-95AFED4FF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127EF12-6732-F579-1A4C-333B58F49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D0B2483-C11C-F9EC-C153-F9FB32CBB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EF5CC4F-6CBC-DF68-F492-734AB36A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D87127C-4D1E-CAFE-A00F-96C5C4C7E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F404B0-4B52-E942-0A0E-F29CB2319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B64DD6B-FDAB-7628-BC51-79DC2EFDB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A8F4A7F-CE92-1792-78DA-9DFBF0AA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E2DC729-09CA-D7AD-37EC-B32BA8AB3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25AC2DC-6867-6460-31BF-1C6D96C00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E748DDF-1348-E527-6FB9-48C1E6577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DA5E12B-B1E2-D46D-194D-4066103BA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7812753-A70E-CD4E-8A91-22F7961CB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D9FCDF-8398-25F2-094B-452A418DE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2E2DF33-4935-BC62-45EA-0A49E557B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53907E4-FB44-3CA2-69AE-B6475E2B9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2A78CD-AA93-955D-14A1-3D181A205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6AFE3C-2C1C-8E54-C478-471DB205B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8965965-7B62-18EA-8131-6F6AAD3FB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837E8EC-E2A3-C910-21C8-EA3CF3E34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A8B4625-BDEF-5E2F-6CB9-481DF1567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E3707B4-77F4-B8B4-820C-F5772CAB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89A01D1-35DD-B862-32D3-5AEB08CE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5FFF8DD-84E4-0EEB-B67A-2B6880F2C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369BEF-BCDE-4D65-F8C1-87F6577A0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178390-4E77-C9EB-6BB2-CE4DA979B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6DA37506-E4D0-F34B-B3DC-0D8A7922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C8474-5B10-70C5-B11D-1688398A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DD29D5F-06B7-AFB5-281F-C0AB757A1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4DAB5E2-F44A-6DFC-74AA-0E814064E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B4296C1-D0F6-5B2B-6706-BCA2DF13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E513C09-DD4E-0423-CDA3-8561073EF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48E8B9-B3ED-4498-E1AB-3B716DF7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1CF27D-76C2-A754-CB2D-DCD81FAAE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6C3B9B5-9E18-E734-6694-6983D0C89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2423146-A42D-7C7F-CB6B-EB0F9758F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86322C1-B128-9000-908E-C9B920964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47ADB9C-433A-BB14-1475-77AC86177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83B8393-ED4D-1DDA-64F3-783C14FF4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766AA80-027F-7190-79B9-0E08DFDD9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0E14E85-2D3B-007F-9920-B5C787999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6072753-37E9-7116-285A-7B7300617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8271A9A-F56C-A6CF-6DF4-8DE27E133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177710-E6E0-9B7D-242A-1376B0D4A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6178921-4586-2D6F-6942-C5DA1DAF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0B32B2A-82DF-6468-B1E1-B4ED073D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3E05D5-CFA3-72DE-05EC-9A3880A5F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8B0C1CF-7A43-CB91-2554-10C7D3270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E874D5E-7360-0D10-08E1-C10019BCE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F75A03F-0C16-3597-ED12-594CF9EFA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08786BF-214D-BBA9-ECFF-5683E72EB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E8F79D-8895-C14D-4816-9F0732224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15735EE-4BAB-A76F-E93A-A43FDB6F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1DF793-E96B-BA12-DEBB-21E372C68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ABC6C57-24D6-7D1F-DB74-4DA392A0A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B73CA-766A-27A2-86F7-1A4961540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98971D97-E348-7EF7-639E-6F66F7D9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6107" y="1832618"/>
            <a:ext cx="7912558" cy="4711466"/>
          </a:xfrm>
        </p:spPr>
      </p:pic>
    </p:spTree>
    <p:extLst>
      <p:ext uri="{BB962C8B-B14F-4D97-AF65-F5344CB8AC3E}">
        <p14:creationId xmlns:p14="http://schemas.microsoft.com/office/powerpoint/2010/main" val="322881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97A6C-6C8C-C0B4-EBEA-5D82AB0C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90A9C-08AC-D416-7C13-F4F8A08D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07" y="586528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  <a:endParaRPr lang="pt-BR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96EAC1-1EB0-5CCD-A8AE-75C5857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7650206-C323-DB84-05DC-6AE192535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80FACEE-06EC-A225-35D9-0DC4D9AA8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A000F07-4C15-DBB2-DB00-59EC4CE75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D07A774-4273-8FE0-B10E-9EFCEA522F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7E09E0C-D3ED-FC7C-06EC-62B0DB3E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DE266D-AB86-9CA4-C2A8-1C8D0AC8A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D7AA48D-1AC7-E036-83F0-A1D79E89A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2C0194D-9B29-CD35-5A0E-053A7CDE1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ADD8603-A799-7F5A-536B-0FFDCB763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DCAFEF-67D8-5FE5-EFED-6FBDEAE76F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D160A57-50BB-8F88-EA82-86169688C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59B6F2BE-165E-6FD8-BA6A-AFCA800FE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1130DD8-5BF2-51EF-6B95-CB164677E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6D17EB5-6C47-6AAE-AF51-7DD0476FD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AE4A7DE-D7AE-D00E-7319-E50198141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2E63FE-ABF2-2794-D5A1-9F9852F44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3A0C786-161D-3464-C3EC-79E52718F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05892C5-9EEC-3A06-4C3A-E75021992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BEB48E0-056F-FF4E-4185-9170DCE61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E2F618C-C558-49E7-F652-7E972F93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314E8EE-CF99-D424-E77B-C7E85E56E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0C53DCF-0FF7-DC94-D331-BE6511C11F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BED00A7-2ADC-2F9B-E7D3-6ACC180F3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08AE43C-5CBD-38DD-0E41-512495444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3C65951-43C0-A0E2-8BAB-ED4AA4552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5ED796D-1303-4866-6B7C-95641754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E1F8156-8B19-A907-7F2C-761BDB747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4AF367E7-A0CF-A1DC-C6B4-3C7B3E21B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44DE1C-93AC-C9C8-680C-6E99B1581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D442EF-0013-F9BA-D3D7-93A122EC2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EB17010-A569-D5A8-4117-A319F20DD3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EB48C53-6594-733A-2F11-2F5B5F909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E2E1FD1-24B3-C13A-2FDD-6E192D4B2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A0582EF-88FB-EA8C-7D3D-D25B9C5C9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FF7C1E3-45FE-B482-B88C-4A8BE8C93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1F1BC6A-565B-CB74-2F3C-0428536C6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2A646E5-23E7-6D59-FAB3-2BAC2BB6D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8C9AB3E-F441-86EC-4E6A-56AD4B232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44CB068-6D84-2107-68ED-C26480EA94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382B094-F4B3-7D26-3EB4-C426AFE57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CF353179-242B-E6FC-3D00-CDAF5E3CB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5ADB9F5-C78D-CF26-19E7-6C936751C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096936A7-1191-C25F-AEFB-505E40E30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9FD9B0D-2345-8ACC-87C4-9FD73FFC6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0402218-17FE-C817-206E-75DC83E7C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D5CC9EF-4B3F-9A59-EFEC-EB01B1044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8CB73CE-A894-F4BE-01CB-D4C4A824B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44231E2-016B-66F7-03ED-27F0AF187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53F8445-5F33-358A-70A2-1600AA9D7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7639469-5340-C105-00E3-7B936A08A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D9DC5626-9ADD-1A10-3972-0F7709A6C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8B26DBA-7E6B-518E-7CF2-002C92A4E8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ABB8DB-8C69-1076-12D7-7C63E3060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1954CCF-0CC5-C8DA-D3E5-F70B0B4B5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34E608-FD2D-3743-6C64-2147D1661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4748C46-1FA2-E335-3AED-ACB3BE4B8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89AB8FD-9C58-C5DF-46DC-EE80054BF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87DD87B-6ADD-0ADD-7B32-4D3ED8327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23A32F4-F234-1A56-54B9-6E82E0BE0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96EB8FF-F311-3B44-9FD0-D47B43E79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BA4AE26-1F94-3521-D1DD-047E46A7C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AE2384A8-EEF7-733C-5E5B-31A42DCB8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F6D3CBE-2C73-E67B-9A99-3E3ECF02F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C5DBE96-C7ED-33CE-A3BD-ABC4FB5D5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73D294B-7D3C-B945-7060-EB0D84C71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65004F-1A39-5A35-26FB-C47424C56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B50F2F-714F-3FE0-B905-2AC47AB12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F7C84A-7D37-6B77-63D2-80C24F174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ED0FD7B-F729-2817-C1E9-5AA3CC0B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5AAE10E-D5AB-DF57-1615-66028B10C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444D992-AA45-4B74-4C84-544167AD2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976D27F-14F3-5B7B-7EA1-F6EE9285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B89CD39-A2EE-DA12-69FC-92495EAF1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E07564C-6BA8-A871-AD9A-3A2AEB694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4E47CD4-9011-2FCE-C705-49D2EAE46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E62CB17-9C24-E993-ADCC-8477F5D951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B752C73A-96E5-B908-2CC8-F83A0CD55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3D54E29-2163-6FB1-9C1D-BBD096066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DEBB64B-5196-AAF5-749E-E1F5DE6D7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E83B6B1-6098-6C24-BA19-08A0DDE2B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98F2476-4EE2-8E57-BBE5-913D2E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EFF7578-4EC1-EB14-4380-12FB0B45B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525D5E64-028F-B4DF-48F5-1AF0027B8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FD5C3F9-1615-3CA1-0C0E-77911DE15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08E75A6-9918-7E88-965D-BF4894E59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57BB257-94D0-D482-5B07-F245B0666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2502B4A-99B5-5466-9BB9-2364D914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75DFC27-E40D-C350-B4E0-EDE78E688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0B4CCAC-49EB-4B49-DE94-AA28CF466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E34193B-9127-0370-D417-EAA4B1D0F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1C993E0-A4B4-19A3-5559-8C1FC51BF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46D4FC7-11FF-AE07-57C3-DB92EC359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8F7E067-CB38-7504-39D8-23A14002E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5C45FDA-5631-5E4D-8B91-E8C27AF42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D0EE1F9-A07F-5643-7307-33B78250E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17985B2-26C3-94E9-F174-1419B4665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E2B11A0-52F3-5EE5-85BD-3CD40F6D4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7992644-41D6-52D8-F095-5D90DE9FE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DD36912-E5B3-8DA5-E157-81386F33C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EB2BE8-21AB-EC7D-8801-81BBD82B8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430EBDC-B2AD-08C6-82F2-5866C4AAC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08AD0AC-2DDB-AB6A-2CEF-838C2BB73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981A176-36A9-FE37-BA6A-81A7232F3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8A4780BA-340A-0A4B-FA6C-567B3B0F4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D84B584-5AE7-25C2-A430-A8E211A00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7226C39-2B0A-A202-44B0-9F89FC8FF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0A85FC7D-48FE-7429-67D4-73CCE7965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D2C3BE5-FBF0-45AB-F798-9CDB3483D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8DCAFEF-3816-1877-FB4E-6DCAEDD59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DF71197-C107-92DA-04A1-EB43CE23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21890D2-9FD8-1979-8006-0C6CD0020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FA372F5-0F72-CCA2-F324-353E51A16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B00AB46-8510-A92E-CACB-129D1D3E4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71E845A-9CF6-5974-487D-DA6674334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3C9DE56A-C691-35A0-7FCB-671D82179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AA96934-AD37-744F-86B8-AFFE82EE7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B049DB4-2613-7016-546B-120A14F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4D92F9E-1E73-7CD5-81C9-E0CA57BC4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18E1523-31B0-26AE-8805-DF760ABA5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B2743AD-6CBC-5326-C276-70C2FD655D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CF89E37-D78D-44FA-40BB-771BD3C9F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70C893F-AF86-0111-49FE-C124A9536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4A90A9F-719A-892B-BFBB-5D685715D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CCDF79B-9F34-FB61-1B11-AF952D4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D3E8344-A561-24FB-A2F2-8AEBECDB7C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C0B36DD-127D-6FAA-7B5A-F304064F8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B714FE4-35D5-8CE9-F6E4-B308EA101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FF43C1E-2F1A-8108-DC69-09661C71F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FBA030C7-3A75-9951-ABB8-959B92CC5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52F1D70-8BE3-2CCD-B922-7386FB8C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F3E85F8-7E2C-610F-D491-E99F087CF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5BDAE71-79A2-7229-8961-959198868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4EA2E25-B2DA-20BF-AE43-C2DB5567E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B091128-A46C-94C2-5C82-87E31966C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006E74A-EA53-35E7-E605-649F0909A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2902101-906B-D0E1-F004-CFEA89951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0F09AFE-A642-70C3-57B9-45102EDE3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69A680B-2B9B-001B-C498-4E977B334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21534A6-E95C-87D6-37DD-A70A41018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13E410-043C-79EC-83FF-B2348F088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0EAB1A0-477C-CC90-4E93-E216AED2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9C685FB-6511-D6FE-D7D1-912BB9DBD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E42E609-31EE-B783-2554-E94B3C7A2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58F5973-8BAA-681A-CC6E-BAAAE7E8B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77EB048-2871-C2E7-6F8C-AC72066C9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3850BAC-67C0-1538-A701-4593582F7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9BA5867-CBBE-6579-F16A-B4F07F326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1B2FE9B-3D1A-4CF2-DB94-3731F3B1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611196-7358-59AE-72B0-959E6AA44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99AD59-D0F7-F5DA-45BB-4959FA304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EABD965-AC1E-CA36-ECEE-B0FBB8B7E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C649525-73FD-86AA-18C2-5E630E57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F875D3C-B2C0-F400-73BA-41151102C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CA30BB2-23BF-AA40-F130-EA70F5D8B3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A7E12A6-85EE-D393-E817-82F7D1B7F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830FEC4-011B-878D-324B-5918834F0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CD4CD62-EC7C-C48A-E40A-B00DF8C8F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208F18-AC92-1464-5ACD-0C442D55A2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CF24980-FAF2-CE22-5C15-D1BA9522F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668F16C-59FF-E27F-4A70-5816DD241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E941A1-7321-5757-AFE1-46E47842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F7A2D15E-16AA-5FB0-AEB5-A940AD9F4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E8D082-F065-300D-5D98-88AA07504A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0B955C6-13D6-2EF2-84E0-927207AA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40696" y="2340943"/>
            <a:ext cx="10170193" cy="3729070"/>
          </a:xfrm>
        </p:spPr>
      </p:pic>
    </p:spTree>
    <p:extLst>
      <p:ext uri="{BB962C8B-B14F-4D97-AF65-F5344CB8AC3E}">
        <p14:creationId xmlns:p14="http://schemas.microsoft.com/office/powerpoint/2010/main" val="112824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62F76-FCEE-C88C-F5CF-4C5B1C97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4B58DE5-86E7-CCDB-7D86-FB7D0B650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F93E6D5-C4AD-0155-62BF-72C8D35F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BC6FF82-6136-3C78-6BAE-EFC1B5984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BDEE9B9B-802C-E9CA-7DC1-38C43564F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4EAC025-1C58-4F5B-0B50-123D089BA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160C69D-D2B2-ACE5-FFE1-AA6A58584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5E24BE4-BCB8-CF12-CA93-3DAE06696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0D6B9-A036-AC5A-2055-67E72383CE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7DEFF91-BDE0-7DF0-EE84-E3575F9B3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1800367-4951-0FE8-35F6-D92232B57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1ED6764-392F-5A8F-B943-D9BB9FC1C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23FC9F8-A947-2771-FE1C-9B860C51D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54A0091-AC68-64C0-E236-5CA83B810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D0D28D1-3434-EAF3-6CAE-71A72B406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6F9F5D6-897C-4013-B3A3-C14E1AA7CB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A3EA45D-1EBD-3B5C-0F81-224F41B24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F270964-8D40-155C-F4EA-1E296E226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A33DDE0-B9C9-C661-AA86-45FE2BB7A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F0A2038-FCE8-6764-C4FD-90093A235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499ACA1-811F-0A7B-EDEB-B9ADEFC17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101EBA0-AD4A-A7AB-5472-7D6FF09E4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BDC5DB7-80F3-9E2A-F974-22BE42389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5609646-4BFE-C9D2-5367-459FFAED7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C1AB2A6-ACED-3665-FA3C-3B7310A96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75A0B0E-5679-DA02-8B93-1B041FB28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FB75830-1C3E-9814-5FA8-572364404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68D6763-3F5C-28DD-408B-C749784E4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13D81FD-DD0F-F673-ACA6-FF96198E1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46831E-E3A1-0C8D-7B2D-43CBCCAA3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9EB718D-C11C-BA49-F1D5-012E3928F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698217D-34DE-5FE7-964C-09A2CE98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840EFC9-216E-2A01-295E-E81ACF6E1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F197BCB-D795-0C95-990F-B834A04BF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6526F04-7FB6-C852-8BC9-917430BEE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74A8D67-EFB6-38DB-4C24-ABCDEA18A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D1F546F-F92C-0CDE-A4DA-D0B374336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8246D6E-1BE0-1CC7-1362-E938EF788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775E3E5-83D7-910A-6230-F3B834536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AF596E-D3D6-1494-EE99-398BC9D0C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5FFF657C-3D32-CE6F-1F90-86001FE78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35F1E00-BB9A-9319-7A6A-8BFA3526C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38BC491-FA93-2D15-C15F-4065A0834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517C3EC-1436-C3AC-A9DE-AD96F2859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42AEAA8-22DF-F2A5-EEE5-3C22AE77E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E3BA662-7197-39CD-F8F5-883918C4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7016D93-270F-55EE-E427-02AF237F9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D532185-E823-9D1E-8CCE-2AC1AA7D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88F7BF-5F23-2CCA-89DA-27E9C953D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1318039-8114-192A-D637-B9936D05F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F693CBB-B746-1D38-7DBF-30990C0A2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2EF3CEB-8426-43E7-0FE3-CF3D0F5B03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D0B7B1F-F1CC-4C9D-BA1E-3F6902FBA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BC48CA57-C7F7-3FAF-177F-69133B562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0D4D695-7E59-DC9A-9994-E99C9D29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059B9051-1E82-375B-E415-EAD8248E2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91969D2-3B97-E44E-2E01-2BA70381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91B3EF4E-1679-5B8F-90D1-3AF013429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5520013-0F90-E426-65CE-46A2229CE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0A3F547-9163-4270-F82A-B5E2D8580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6FFC96B-E780-BB7D-245B-0C05FB238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5B2B3C4D-8AEA-D8DC-3425-62DCA0B78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6861908-1003-65A7-C96D-F7A0E4DAC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3109AC8-0CE8-6FC1-1924-5074429F9D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0297305-C8D7-9811-E6C6-56F691A69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F251B6FD-4B8F-344D-44C7-A11F81EA6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59A10CA-042A-208F-18EE-78E648A9A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7A0D722-DDF7-2EB5-FB71-8C652B2F1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DE3DA09-6012-3F7D-C5FC-44DC1F921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E8DF713-F46B-320D-04F3-1D872EFEB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848F10A-B7F7-E9F2-D759-278F9D98E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A142DAF-8664-DC87-E799-EB6FE5F63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EE8B13B-6C17-A496-6785-E3B8790B6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F4BC4E7-A004-15E9-0C33-09C76DD2E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8929E07B-006D-E200-0D94-97AC93926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96FEAC9-DEB4-ED8B-F793-20A683D9C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1F8A583-1DAB-665D-6149-DB96213D6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5BC8492-A1A8-1FE4-B624-5D94EC51C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631DF88-9EB9-8B35-2EFF-283EDF4EB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B483D20-3D62-E09B-8C3E-FDB4163F2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FE51C7-F837-FE99-630F-389D9962A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640BD31-7D16-61CE-119A-B93FD0501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B68EFA1-63D7-BEA4-21A7-1EDCE9C34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7082FBB9-D5E3-8613-642B-47DEFD52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8500843-B167-306E-6060-4E801000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4B1B778-FCA1-3986-D7FB-2CEAD10C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F38B8D0-1E4A-79D2-1C4A-F18C96723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67A7AE7C-BCE9-A439-EFA2-96FA2E540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5E991C69-B201-00E2-37E1-BC4FF3AFB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1C2EABB-FA73-C9E1-711F-FCC4AD02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B990F98F-935B-BFE0-BC52-B5105B568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30965CA-8FDE-B3A5-B554-5AB0C2332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38EBF0-D4D7-903F-46F2-CF57894D8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9332265-39E9-92DC-C195-D0BC05F04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E9C30E5-4B2F-8B78-3D2E-2F7F5253C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89ED02D-CC36-DEE2-3C9C-0C63B3E4A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626AD2C-C5BF-AC66-9262-5BA312E5D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35C2CDF8-9DDA-01CE-916D-8A78F76B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2FB23BB-7AC1-FC4D-C997-7CE35454C7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40D038F-1B55-F87E-CEB1-1FA1E34B8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E903678-33E7-A58A-9C0F-C4D07BC66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DD4653BA-6A16-7E0B-9A54-0EF783A4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C53784B-875B-4A80-FF5B-7292CB4EB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EFAC1F6-E4F9-F30E-829D-3253A5E2D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324E0B5-FF04-90CC-F32F-2E6699656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4F94632-8CCA-C8FB-F4E3-A6DAC0522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965BAA2-E9E2-8B34-BF65-99C5D0406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AEAB8E5-9CF2-7C2B-21F2-C5B6DA7A6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434AE22-2F0F-3054-F890-CAB2FDE1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370C791-6071-4785-1F59-7CF24D435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BDBA46E-3E48-CB9F-B441-1075A9F6C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7E216A2-5051-0B96-3227-3B632889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6EC81EE-3060-E330-5A32-82358075A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4F64CEB-B36A-0895-8E2C-859AB5A3E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CB1A549-D9EF-7822-7D8D-82E2F0780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B18A400-A9FA-FDFE-4F2D-FE38C1EC3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EE3FCC6-6FB5-FC79-6009-834528FB7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74D56D6-45E6-1490-E6CF-58B8BA6EB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BBE81C7-E746-1790-9054-6ACFAA2DA3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023B7C7-0A02-45F5-6CD9-BCB19FD10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8EBD830-B795-4686-E496-7002E3F8B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7A1AA53-62F7-07B5-8DA5-ED54E21CE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0874A74-85D1-B9A7-12B7-9E1587B6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6A1B12C-32BE-C89F-6EB3-F935F62A4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1D95A3B-161A-4359-A371-C93BFD3BB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A5FFEAD-69A4-3EB8-9DFF-BDDEAE4E2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56FD265-A5F9-3B49-5CEA-61A2B1013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1A2EB69-A0B4-2A41-30B2-115D31B0E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C29F4A3-7A01-7E00-A8AB-9BB15B8A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674E2A4B-3EE1-F4EB-3F56-11C8FBEAF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03A0C8D-F2D3-E1A7-1189-67CD7D8AC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8128E8C0-2242-3918-84BC-12C1D7F02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B3930E5-1236-C2B9-9356-E863392A6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C17386A-0EC8-A8FA-A0BD-662455479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D019EF1-5F78-8728-1780-7099A62FB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F3257F9-9DB1-27BC-1C48-2D0B04AF8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07B2382-71CE-4DAA-925B-6205C4E26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22D004B-E12C-8F6D-236B-7F7729E95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D5DABA1-B1B2-8ACE-9E0D-A4D787D10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EE968B5-CB9F-E2CB-7CDA-85F1424F7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FD9ECF1-96CD-607F-89B3-39B24F219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500C45C-A928-626D-DB05-F71D08513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5372001-E1ED-0FFB-A087-88418D3FB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533CAD75-77A0-2D95-3948-21C3ED069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98447E3-1B02-6940-C4FA-806E419AC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0432ED0-E214-7A27-6B3C-2CF42FA6C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577EC3C-F841-5A48-9794-5AFA29AFA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5E2A5BA-D1A5-D1C0-77F0-EEA4F8318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07BB260-A21E-45E7-C13B-0DA7AEB0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A69EDDF-8020-806F-9DE8-41D467B12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E921395-BAB1-9EE6-0660-136FD81FB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26E8691-D731-C283-921E-429EE7655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23C4002-DE35-080D-208A-EB0C4E81E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DD448F9-E87B-8717-BD18-CFBB8207D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97532CF-62B6-70FD-1100-6B540E9DB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B9BB289-F096-8FA5-4E04-9F8069C2A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590081B-2788-666B-9B82-1859ED1D6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6F022C9-1241-4279-DE10-6073CD63C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C43F297-F0A6-9FEE-0D6A-BD359A18C4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20D0E1-3941-6D0C-106A-E63F062E0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AEA6DA2-D8B9-B9CD-E863-4173A9A3A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2DB3D09-F52C-5769-E9DB-2CD316C8E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63AC607-E9DF-2A16-D5BB-AAA2E7EB5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57ADA7D-1FDD-9FB9-F0B8-F2D4BDA22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2BF0E7C-B59D-B591-878F-DCB0C69353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74DA7B8-C479-1FF2-C744-712E3C3BC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2000" cy="6878980"/>
          </a:xfrm>
        </p:spPr>
      </p:pic>
    </p:spTree>
    <p:extLst>
      <p:ext uri="{BB962C8B-B14F-4D97-AF65-F5344CB8AC3E}">
        <p14:creationId xmlns:p14="http://schemas.microsoft.com/office/powerpoint/2010/main" val="10209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38CE-1719-D77D-B42A-37241639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FCF6-E467-867C-3E38-E322FF8A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417606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07/04/2025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523AAE0-26F4-4172-7BAF-EAE767C41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BE56DA9-7CBB-8D69-C99A-AFD8437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9059550-A66A-3956-B8F6-D89502CD6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67DB38F-B874-425F-7089-B5A42989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032CD97-E1C2-4678-293E-119CEF4BF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616E52-19A0-18B5-AC6E-13BF0D2C4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CE608E-EBAB-2ABF-0582-39710DD1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696214F-F6F7-AEBA-1A30-F7F185FD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0E376DC-71FD-7B6A-BF9D-116D038E4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C6DD675-5B8B-854B-4455-18B2303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0D5C8AC-58C6-2C3B-E424-B853A0669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7126E5B-1205-EBAB-FAB1-4702CF253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A462F6-20B3-1506-0ACC-1933B6CEB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A94DB3F-1A1B-E743-7641-EC6D7BB4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8CC829D-4408-8C8D-93B3-2799A67EF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F0046D1-A678-C5B6-926B-5445AFF73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32E081A-F883-73E1-0F59-BD058F25A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595B039-226C-80E4-41E0-BE98D5697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AF4DAB2-A033-1389-99A5-808D4B3ED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97F4B3B-168A-46AC-9816-890871C90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C0875AE-8437-B1D8-2424-3CD056582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3A5D86D-5A64-0A78-EB25-D815B38D0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0A10323-2334-0B16-2EA0-4001A0705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4D0894B-4BC9-091C-B901-2C0817F7A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5A6E56C-D021-ABBA-9C94-08BC8612F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A176938-73BC-5BCB-9987-53B5F062D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A465C02-06A2-4819-E373-AE9CAE5DF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F7D7AD6-2A44-A989-3CF2-DD8D19224D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BFE099-56A7-0553-6FF6-03227658C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6C95BD-8619-B5B6-9445-806364768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148CA42-9F1F-63CF-DF4A-B111EBD1A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EBF1E70-1CB1-FF53-4B69-B83DFBB6D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218F18-D7BC-A460-580B-A341EC588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5FB71B-F1EF-547F-AFA0-42F4519E0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252955E-9A5E-D5A0-76C9-D387C1601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5C3C28-C531-C74C-87E4-09A9DF07E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8EAD8C-44F3-5E88-1D4E-BAFA939F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75BD6BE-950A-4A53-CA60-4786486E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E5A91E1-F445-22AF-D958-3927427A8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EBBB107-8147-CEBE-6063-77BDC4EBA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4DE03B4-CC1C-08E3-A465-3DA3A2CBC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5021753-8DDE-6E8A-8050-9AE18E15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2FEB9D2-EC17-C424-6CD5-3724F7D3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F4D1D3F-B9AA-31DB-340E-12AC37422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6ABA3AF-DF8B-0D8B-F3D7-D60BDA37E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56D9EB8-B79E-7E68-28C8-77DAB955A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2BE899C-8652-7C3D-5FB2-1B4C1E9DC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AEE3BC4-DEED-BD5C-6FC0-F26B97554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226AFC9-A641-B087-C717-D604B4489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7636662-01FA-A8A7-0832-2839F4E23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B4790C4-25C9-0AFA-4EC9-D7D4924AD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E19008C-394E-77A2-5A48-0316CCAE1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BDF367A-5530-2C36-5A3A-AED03996A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057C252-4229-D7DA-A3BB-271B4CA37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BB0A1F8-C158-37F0-4773-67BE75039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F29F4E6-98C1-AE2C-6094-AEF972A31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6CC983D-48BB-CBD0-343C-56E0DC52C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8A8618F-BDED-05EB-648D-0B2C7B8D2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21D4A43-248C-42D1-1E09-B3A92A7DF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B1382EA-EA53-7007-0FF2-F5FA9E5F1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84B5510-D3D7-2460-160E-AF89B5241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284A9672-BCD9-6D30-D22A-2EE93FFC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7779818-8AEC-4134-91D3-D2DF575CF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355B459-1830-59C5-0C34-8F4128D9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2B7A27-069A-18BF-971D-2547AE902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79F40A5-2A6E-CF35-9033-839CCE8EC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89465E-68E6-EE54-92B7-1AF20AC18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A836531-B6E5-9F95-C8EB-2203E8AF6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0C509F2-A9CD-A536-220E-4FC2C2EDA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29EBAD7-0A8D-0BBE-AD37-E851DE0A0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9BB7837-44C2-4E94-8ADF-AB85D00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FEA348F-ADE1-4A48-E1A6-56388E5DD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1E94C09-AD40-AD9A-63EF-5E09DEE51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EFE104E-B824-9FE7-D37C-A157883C4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D48BE6-01C0-2719-720B-D35630481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7833D6A-C8FD-F5FE-0AB2-6B71DA475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3F34379-8FD6-DB0E-9493-716A0D60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AD3326D-A0FB-18CE-DFA2-53F5082E7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A6AE980-208F-7F01-ABF1-48D4DBB27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77D3E1F-D1BC-E8E6-162B-C3CDAEEE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5D49ABC-5D24-FFBD-C14A-918C7C8FB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A71EBE-4FA0-0ECC-1864-CC39FAD1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614BE45-641D-16A3-31DB-1AE40F69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C25D17C-8B65-FC5F-AEC5-8CA8D65B9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E8ECA2E-1F30-CDA7-F808-C694A038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F41A61B-8482-7E27-8EEA-6C02F355D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84DEC4A-9D98-54A6-ACD1-103F91DCB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6F86036-DC98-CD5C-A446-46DCDF6CE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EAC0227-0AE1-8D11-F4A5-12FBE5803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AFDB5AA-F227-3016-4614-99F6EBDE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6BBD3AE-FBA7-1EE3-2736-B6E25EA99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B4F6146-719A-7270-CA66-58DDBC06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F461598-243A-C0F7-EF4F-E5D857372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6C937B0-2328-BB8C-4775-B1B289CC7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E7AAE14-44CE-BC80-E629-53F38AFF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F28162-1E17-EDF6-47D1-3A47CC8E1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979EEE-7970-9812-0271-017528DC8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7C3908-4A55-3A31-5A93-909735F7A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D152146-4730-87C0-03A0-FA138E4F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E34CB22-F2F6-8787-0806-468318B29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31387BA-2962-062E-083F-FF42E8103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848B2D-289F-85D5-3860-277223F4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2690BEF-CF7A-C35E-5CB5-1C05DBE06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C05F7B5-3B96-72EF-443C-766B05E0B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CDAA406-BCD1-F7DB-2DD7-46AC30D06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1F8027B-DC2F-6B44-BE6A-162DA54A3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68215A4-186D-DCEF-5692-9CFC5C53F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1DC4F02-6B17-6FE4-4A08-C791DE42B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969AB89-296D-6163-E72A-A1C218444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FEBFB7A-BEBB-20F5-75E8-C21BA5833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F1884E0-0C70-A2AF-EF2E-4E25A6E2F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EE24025-5CA9-B83D-E87A-66A4C2E7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91C633F-CE2B-B803-1D6D-47CD27A9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201F02F-478C-DD06-FA90-C915405E5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6AF1A5E-667B-F5DB-55E6-0461BCDE5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1DFE01E-6AD4-86E5-C8F3-AEB126A28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996AEAA-CB7C-98DE-44B6-88BF85C8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AEB851-DC96-C856-C6F7-2DB039E40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FCD00C-E65F-448F-76BA-8C4B763B0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FC327DB-4B6D-CAFD-9DB3-1FC26A3F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C5075BA-652C-789E-41BC-EE3E3A5E9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83EF5C4-9ADC-EED0-8279-1D17691B8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E4AE287-D859-3129-7CC5-DF8389047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6CDEEB2-33AA-06A0-A0B7-E4A12ED93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6B82A54-3C90-F582-43AA-B1726BA9E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1A3E263-5699-EF14-5EA7-8883F0720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66EC4A6-3D14-C048-A68B-7ED1F487C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DFF331E-BCAC-5688-7354-0D78C24C4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D991CE7-796A-3B9A-553B-E205369E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C3EB2CE-B13E-340E-7613-F847DB6AA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7E412B1-554D-3224-96EE-7455F0FE6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260D843-5631-05E8-F0B4-6D4D7F354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8CDBC-E7EF-A167-51A9-F0E4E6BC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3A91B18-0CC2-BB77-A206-2E9B2CDB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646018B-1026-50C7-F522-E19DE359A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9DE98B3-1A4B-8607-15CE-9FEF52CE9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EC350F5-FF21-6738-89D2-BC7B0302E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3BE369-E6CB-BCFB-74F7-8DE0185FF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B080742-3112-9F02-FF72-B06A6FE62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D7A11CF-9544-4253-E42B-A50667703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CE693CA-DDEC-8226-8D4A-04F7D52E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74596B9-2DF5-E2B8-2105-EFCBD01E6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7531DCB-B13C-95B2-3E2E-001C7742C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E5BB745-8608-48CB-0331-371E5D564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4BB279C-FF5F-99B5-A13A-308340220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259D7FE-0C9F-6875-0C59-955E9237C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494D047-7581-9C75-8D27-06F520EAE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0B60918-ACC2-66C9-5970-06A5D1AEB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BD127BE-9842-4495-7BF5-A09D714E5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3E2018-B699-F44B-C96E-79A01E570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C6CD07C-5960-D086-B3C2-97F393828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DBD400E-B908-C34A-65D0-1C659E75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8E4DBDF-F79E-5423-363A-F5B7A7FA5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55957D47-B89B-4177-987D-F4F2D7C9B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40E18D0-316E-A18D-0E6A-C929D5196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2A9F6F2-5E68-3664-4015-EEDC2AC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400D0C6-1614-4865-6F76-CA552E24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DDDD476-010D-71EF-171D-D026EE580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5F4D638-1D3F-7524-A2AF-6019C6341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0BD7C24-6650-AD85-94B1-14586412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02EEDA5-ADC6-40A2-CFF2-0D6493769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66EEFD7-39C4-84B2-B3A4-F0B8FA0F8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115A325-C617-6460-E516-46B00F72F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B10878F-9044-EF1A-0A82-231905423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F3D0D7-C937-3D4C-9E90-599908F3B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577099"/>
            <a:ext cx="7432326" cy="5054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b="1" dirty="0"/>
              <a:t>Questão</a:t>
            </a:r>
          </a:p>
          <a:p>
            <a:pPr>
              <a:buNone/>
            </a:pPr>
            <a:r>
              <a:rPr lang="pt-BR" sz="2400" dirty="0"/>
              <a:t>Você trabalha na área de tecnologia apoiando o setor de RH de uma grande empresa e recebeu a seguinte demanda por e-mail:</a:t>
            </a:r>
          </a:p>
          <a:p>
            <a:pPr>
              <a:buNone/>
            </a:pPr>
            <a:r>
              <a:rPr lang="pt-BR" sz="2400" i="1" dirty="0"/>
              <a:t>"Olá, preciso de um código que me ajude a avaliar a distribuição de benefícios dos colaboradores pelo tempo em que estão na empresa, seguindo a seguinte regra: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Até 5 anos</a:t>
            </a:r>
            <a:r>
              <a:rPr lang="pt-BR" sz="2400" dirty="0"/>
              <a:t>: aumento no vale-refeição;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5 a 10 anos</a:t>
            </a:r>
            <a:r>
              <a:rPr lang="pt-BR" sz="2400" dirty="0"/>
              <a:t>: reajuste de 10% no salário;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10 a 15 anos</a:t>
            </a:r>
            <a:r>
              <a:rPr lang="pt-BR" sz="2400" dirty="0"/>
              <a:t>: participação na festa de comemoração."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167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7922</TotalTime>
  <Words>488</Words>
  <Application>Microsoft Office PowerPoint</Application>
  <PresentationFormat>Widescreen</PresentationFormat>
  <Paragraphs>90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Celestial</vt:lpstr>
      <vt:lpstr>Estruturas de Decisão composta – Modulo 4</vt:lpstr>
      <vt:lpstr>Recapitulando Aula passada</vt:lpstr>
      <vt:lpstr>Tecnologia global</vt:lpstr>
      <vt:lpstr>Tecnologia global</vt:lpstr>
      <vt:lpstr>Tecnologia global</vt:lpstr>
      <vt:lpstr>Vamos considerar um exemplo em Python:</vt:lpstr>
      <vt:lpstr>Vamos considerar um exemplo em Python:</vt:lpstr>
      <vt:lpstr>Apresentação do PowerPoint</vt:lpstr>
      <vt:lpstr>Tarefa para dia 07/04/2025</vt:lpstr>
      <vt:lpstr>Tarefa para dia 07/04/2025</vt:lpstr>
      <vt:lpstr>Tarefa para dia 07/04/2025</vt:lpstr>
      <vt:lpstr>Tarefa para dia 07/04/2025 Dica em código</vt:lpstr>
      <vt:lpstr>Criação de        programas – modulo 3</vt:lpstr>
      <vt:lpstr>Video </vt:lpstr>
      <vt:lpstr>Solução </vt:lpstr>
      <vt:lpstr>Solução </vt:lpstr>
      <vt:lpstr>Solução </vt:lpstr>
      <vt:lpstr>Vamos considerar um exemplo em Python: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Vamos considerar um exemplo em Python: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10</cp:revision>
  <dcterms:created xsi:type="dcterms:W3CDTF">2025-03-05T19:26:57Z</dcterms:created>
  <dcterms:modified xsi:type="dcterms:W3CDTF">2025-03-22T19:21:53Z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